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4"/>
  </p:sldMasterIdLst>
  <p:notesMasterIdLst>
    <p:notesMasterId r:id="rId19"/>
  </p:notesMasterIdLst>
  <p:handoutMasterIdLst>
    <p:handoutMasterId r:id="rId20"/>
  </p:handoutMasterIdLst>
  <p:sldIdLst>
    <p:sldId id="256" r:id="rId5"/>
    <p:sldId id="268" r:id="rId6"/>
    <p:sldId id="311" r:id="rId7"/>
    <p:sldId id="289" r:id="rId8"/>
    <p:sldId id="301" r:id="rId9"/>
    <p:sldId id="300" r:id="rId10"/>
    <p:sldId id="287" r:id="rId11"/>
    <p:sldId id="302" r:id="rId12"/>
    <p:sldId id="299" r:id="rId13"/>
    <p:sldId id="305" r:id="rId14"/>
    <p:sldId id="290" r:id="rId15"/>
    <p:sldId id="303" r:id="rId16"/>
    <p:sldId id="313"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336A88-8BEF-43B9-BC01-64421DC7EC03}">
          <p14:sldIdLst>
            <p14:sldId id="256"/>
            <p14:sldId id="268"/>
            <p14:sldId id="311"/>
            <p14:sldId id="289"/>
            <p14:sldId id="301"/>
            <p14:sldId id="300"/>
            <p14:sldId id="287"/>
            <p14:sldId id="302"/>
            <p14:sldId id="299"/>
            <p14:sldId id="305"/>
          </p14:sldIdLst>
        </p14:section>
        <p14:section name="Untitled Section" id="{53881440-4FDF-42C6-9199-D629D1F40D95}">
          <p14:sldIdLst>
            <p14:sldId id="290"/>
            <p14:sldId id="303"/>
            <p14:sldId id="313"/>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AEB"/>
    <a:srgbClr val="8189A2"/>
    <a:srgbClr val="D1D1D5"/>
    <a:srgbClr val="9498B0"/>
    <a:srgbClr val="FCFCFE"/>
    <a:srgbClr val="F5F4FA"/>
    <a:srgbClr val="F1EAE1"/>
    <a:srgbClr val="292B3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891FC-ECCF-4DC7-9DFB-62634962403E}" v="37" dt="2022-11-21T14:51:27.4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87347" autoAdjust="0"/>
  </p:normalViewPr>
  <p:slideViewPr>
    <p:cSldViewPr snapToGrid="0">
      <p:cViewPr varScale="1">
        <p:scale>
          <a:sx n="54" d="100"/>
          <a:sy n="54" d="100"/>
        </p:scale>
        <p:origin x="1036" y="24"/>
      </p:cViewPr>
      <p:guideLst/>
    </p:cSldViewPr>
  </p:slideViewPr>
  <p:outlineViewPr>
    <p:cViewPr>
      <p:scale>
        <a:sx n="33" d="100"/>
        <a:sy n="33" d="100"/>
      </p:scale>
      <p:origin x="0" y="-86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BC766-2939-4CB9-B93A-1031A9B7ADF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E594863-8521-4282-8FA0-AF10F7C84F87}">
      <dgm:prSet phldrT="[Text]" custT="1"/>
      <dgm:spPr/>
      <dgm:t>
        <a:bodyPr/>
        <a:lstStyle/>
        <a:p>
          <a:r>
            <a:rPr lang="en-US" sz="1800" cap="all" baseline="0" dirty="0">
              <a:latin typeface="+mj-lt"/>
            </a:rPr>
            <a:t>Step 1</a:t>
          </a:r>
        </a:p>
      </dgm:t>
    </dgm:pt>
    <dgm:pt modelId="{99F2C521-2A2A-454C-B639-434637437E52}" type="parTrans" cxnId="{CB161302-AF34-4C4A-A12F-B6583E0D6FA5}">
      <dgm:prSet/>
      <dgm:spPr/>
      <dgm:t>
        <a:bodyPr/>
        <a:lstStyle/>
        <a:p>
          <a:endParaRPr lang="en-US"/>
        </a:p>
      </dgm:t>
    </dgm:pt>
    <dgm:pt modelId="{3F8BE755-E412-4017-96C7-A6DAC0962EF6}" type="sibTrans" cxnId="{CB161302-AF34-4C4A-A12F-B6583E0D6FA5}">
      <dgm:prSet/>
      <dgm:spPr/>
      <dgm:t>
        <a:bodyPr/>
        <a:lstStyle/>
        <a:p>
          <a:endParaRPr lang="en-US"/>
        </a:p>
      </dgm:t>
    </dgm:pt>
    <dgm:pt modelId="{CA6F4E5F-6E21-402F-8181-AB17CED219BD}">
      <dgm:prSet phldrT="[Text]"/>
      <dgm:spPr/>
      <dgm:t>
        <a:bodyPr/>
        <a:lstStyle/>
        <a:p>
          <a:r>
            <a:rPr lang="en-US" dirty="0"/>
            <a:t>Identify SAFER domains</a:t>
          </a:r>
        </a:p>
      </dgm:t>
    </dgm:pt>
    <dgm:pt modelId="{50F4323F-BF2F-4F88-B6AC-6A195AD48F96}" type="parTrans" cxnId="{4403A57D-90DA-4570-8ABF-871D2DA3CC42}">
      <dgm:prSet/>
      <dgm:spPr/>
      <dgm:t>
        <a:bodyPr/>
        <a:lstStyle/>
        <a:p>
          <a:endParaRPr lang="en-US"/>
        </a:p>
      </dgm:t>
    </dgm:pt>
    <dgm:pt modelId="{7C1B3E7B-6176-4C3F-9552-A13431F9FFBC}" type="sibTrans" cxnId="{4403A57D-90DA-4570-8ABF-871D2DA3CC42}">
      <dgm:prSet/>
      <dgm:spPr/>
      <dgm:t>
        <a:bodyPr/>
        <a:lstStyle/>
        <a:p>
          <a:endParaRPr lang="en-US"/>
        </a:p>
      </dgm:t>
    </dgm:pt>
    <dgm:pt modelId="{0C86BEA2-8881-43E3-9AF8-6FBF16159DC3}">
      <dgm:prSet phldrT="[Text]" custT="1"/>
      <dgm:spPr/>
      <dgm:t>
        <a:bodyPr/>
        <a:lstStyle/>
        <a:p>
          <a:r>
            <a:rPr lang="en-US" sz="1800" cap="all" baseline="0" dirty="0">
              <a:latin typeface="+mj-lt"/>
            </a:rPr>
            <a:t>Step 2</a:t>
          </a:r>
        </a:p>
      </dgm:t>
    </dgm:pt>
    <dgm:pt modelId="{D992D7F7-024F-46BD-BBBD-B3D5260662F1}" type="parTrans" cxnId="{DBB18B61-C1C3-47BC-AF39-F2A7A091F9A5}">
      <dgm:prSet/>
      <dgm:spPr/>
      <dgm:t>
        <a:bodyPr/>
        <a:lstStyle/>
        <a:p>
          <a:endParaRPr lang="en-US"/>
        </a:p>
      </dgm:t>
    </dgm:pt>
    <dgm:pt modelId="{CCA5556D-708C-46C5-976E-4119327DD56C}" type="sibTrans" cxnId="{DBB18B61-C1C3-47BC-AF39-F2A7A091F9A5}">
      <dgm:prSet/>
      <dgm:spPr/>
      <dgm:t>
        <a:bodyPr/>
        <a:lstStyle/>
        <a:p>
          <a:endParaRPr lang="en-US"/>
        </a:p>
      </dgm:t>
    </dgm:pt>
    <dgm:pt modelId="{5D3A5AA2-5196-41F5-B0F9-F2A46690DB27}">
      <dgm:prSet phldrT="[Text]"/>
      <dgm:spPr/>
      <dgm:t>
        <a:bodyPr/>
        <a:lstStyle/>
        <a:p>
          <a:r>
            <a:rPr lang="en-US" dirty="0"/>
            <a:t>Identify indicators falling in each domain</a:t>
          </a:r>
        </a:p>
      </dgm:t>
    </dgm:pt>
    <dgm:pt modelId="{2C8AB347-4221-453D-8466-38CF62CFA6E2}" type="parTrans" cxnId="{E98360C9-60CE-4B3F-A5F5-080ADDAD70AE}">
      <dgm:prSet/>
      <dgm:spPr/>
      <dgm:t>
        <a:bodyPr/>
        <a:lstStyle/>
        <a:p>
          <a:endParaRPr lang="en-US"/>
        </a:p>
      </dgm:t>
    </dgm:pt>
    <dgm:pt modelId="{B4818578-8980-468E-9886-0D1B58246D62}" type="sibTrans" cxnId="{E98360C9-60CE-4B3F-A5F5-080ADDAD70AE}">
      <dgm:prSet/>
      <dgm:spPr/>
      <dgm:t>
        <a:bodyPr/>
        <a:lstStyle/>
        <a:p>
          <a:endParaRPr lang="en-US"/>
        </a:p>
      </dgm:t>
    </dgm:pt>
    <dgm:pt modelId="{7152362F-7140-48C8-8B5C-4688F43B53A2}">
      <dgm:prSet phldrT="[Text]" custT="1"/>
      <dgm:spPr/>
      <dgm:t>
        <a:bodyPr/>
        <a:lstStyle/>
        <a:p>
          <a:r>
            <a:rPr lang="en-US" sz="1800" cap="all" baseline="0" dirty="0">
              <a:latin typeface="+mj-lt"/>
            </a:rPr>
            <a:t>Step 3</a:t>
          </a:r>
        </a:p>
      </dgm:t>
    </dgm:pt>
    <dgm:pt modelId="{BCCEFA15-A94A-4DEE-BE84-9C1C1A134D43}" type="parTrans" cxnId="{7F019BE4-0F1F-4D10-B000-4F65787A1CB4}">
      <dgm:prSet/>
      <dgm:spPr/>
      <dgm:t>
        <a:bodyPr/>
        <a:lstStyle/>
        <a:p>
          <a:endParaRPr lang="en-US"/>
        </a:p>
      </dgm:t>
    </dgm:pt>
    <dgm:pt modelId="{DD5646DD-D7EB-4F15-9630-26A9539C765C}" type="sibTrans" cxnId="{7F019BE4-0F1F-4D10-B000-4F65787A1CB4}">
      <dgm:prSet/>
      <dgm:spPr/>
      <dgm:t>
        <a:bodyPr/>
        <a:lstStyle/>
        <a:p>
          <a:endParaRPr lang="en-US"/>
        </a:p>
      </dgm:t>
    </dgm:pt>
    <dgm:pt modelId="{28393D74-6ADF-410E-8B9F-BE3E978B3561}">
      <dgm:prSet phldrT="[Text]"/>
      <dgm:spPr/>
      <dgm:t>
        <a:bodyPr/>
        <a:lstStyle/>
        <a:p>
          <a:r>
            <a:rPr lang="en-US" dirty="0"/>
            <a:t>Group indicators into dimensions</a:t>
          </a:r>
        </a:p>
      </dgm:t>
    </dgm:pt>
    <dgm:pt modelId="{DE2EAEA3-5805-48C6-A71D-EB13B54DEB6D}" type="parTrans" cxnId="{2C3C8616-F491-4FFD-AF8F-3718AF21AE2B}">
      <dgm:prSet/>
      <dgm:spPr/>
      <dgm:t>
        <a:bodyPr/>
        <a:lstStyle/>
        <a:p>
          <a:endParaRPr lang="en-US"/>
        </a:p>
      </dgm:t>
    </dgm:pt>
    <dgm:pt modelId="{AB397474-0F9B-4F5F-B6FF-89BE4E785E86}" type="sibTrans" cxnId="{2C3C8616-F491-4FFD-AF8F-3718AF21AE2B}">
      <dgm:prSet/>
      <dgm:spPr/>
      <dgm:t>
        <a:bodyPr/>
        <a:lstStyle/>
        <a:p>
          <a:endParaRPr lang="en-US"/>
        </a:p>
      </dgm:t>
    </dgm:pt>
    <dgm:pt modelId="{683CE9FB-9CEE-44DC-88AD-DA555C903A92}">
      <dgm:prSet phldrT="[Text]" custT="1"/>
      <dgm:spPr/>
      <dgm:t>
        <a:bodyPr/>
        <a:lstStyle/>
        <a:p>
          <a:r>
            <a:rPr lang="en-US" sz="1800" cap="all" baseline="0" dirty="0">
              <a:latin typeface="+mj-lt"/>
            </a:rPr>
            <a:t>Step 4</a:t>
          </a:r>
        </a:p>
      </dgm:t>
    </dgm:pt>
    <dgm:pt modelId="{FE1ED792-16A2-4B8F-99A2-E04807B20F55}" type="parTrans" cxnId="{1EC9206C-F783-4B7F-811B-86420923801B}">
      <dgm:prSet/>
      <dgm:spPr/>
      <dgm:t>
        <a:bodyPr/>
        <a:lstStyle/>
        <a:p>
          <a:endParaRPr lang="en-US"/>
        </a:p>
      </dgm:t>
    </dgm:pt>
    <dgm:pt modelId="{35948B39-1662-4E3F-92D4-DB8AD9FC1A8E}" type="sibTrans" cxnId="{1EC9206C-F783-4B7F-811B-86420923801B}">
      <dgm:prSet/>
      <dgm:spPr/>
      <dgm:t>
        <a:bodyPr/>
        <a:lstStyle/>
        <a:p>
          <a:endParaRPr lang="en-US"/>
        </a:p>
      </dgm:t>
    </dgm:pt>
    <dgm:pt modelId="{BB43DFFC-E40C-4542-8B43-AEDBCC04175A}">
      <dgm:prSet phldrT="[Text]"/>
      <dgm:spPr/>
      <dgm:t>
        <a:bodyPr/>
        <a:lstStyle/>
        <a:p>
          <a:r>
            <a:rPr lang="en-US" dirty="0"/>
            <a:t>Assign weights to indicators</a:t>
          </a:r>
        </a:p>
      </dgm:t>
    </dgm:pt>
    <dgm:pt modelId="{11288B63-C664-46B7-8B39-D830CB2F702C}" type="parTrans" cxnId="{DDF4E742-7B4B-4456-B410-BF725C5EF295}">
      <dgm:prSet/>
      <dgm:spPr/>
      <dgm:t>
        <a:bodyPr/>
        <a:lstStyle/>
        <a:p>
          <a:endParaRPr lang="en-US"/>
        </a:p>
      </dgm:t>
    </dgm:pt>
    <dgm:pt modelId="{5D2BDB34-4E4D-4ACC-B393-250EDE25F8C9}" type="sibTrans" cxnId="{DDF4E742-7B4B-4456-B410-BF725C5EF295}">
      <dgm:prSet/>
      <dgm:spPr/>
      <dgm:t>
        <a:bodyPr/>
        <a:lstStyle/>
        <a:p>
          <a:endParaRPr lang="en-US"/>
        </a:p>
      </dgm:t>
    </dgm:pt>
    <dgm:pt modelId="{6DBD6900-F9F0-4894-A521-E679D0475326}">
      <dgm:prSet phldrT="[Text]" custT="1"/>
      <dgm:spPr/>
      <dgm:t>
        <a:bodyPr/>
        <a:lstStyle/>
        <a:p>
          <a:r>
            <a:rPr lang="en-US" sz="1800" cap="all" baseline="0" dirty="0">
              <a:latin typeface="+mj-lt"/>
            </a:rPr>
            <a:t>Step 5</a:t>
          </a:r>
        </a:p>
      </dgm:t>
    </dgm:pt>
    <dgm:pt modelId="{101F4A7F-090D-4DB3-AB2E-F787F0717215}" type="parTrans" cxnId="{1870C464-4C3B-43AD-9963-555E22CBF419}">
      <dgm:prSet/>
      <dgm:spPr/>
      <dgm:t>
        <a:bodyPr/>
        <a:lstStyle/>
        <a:p>
          <a:endParaRPr lang="en-US"/>
        </a:p>
      </dgm:t>
    </dgm:pt>
    <dgm:pt modelId="{81B2B330-82FA-4FBE-A430-B9B139F7323F}" type="sibTrans" cxnId="{1870C464-4C3B-43AD-9963-555E22CBF419}">
      <dgm:prSet/>
      <dgm:spPr/>
      <dgm:t>
        <a:bodyPr/>
        <a:lstStyle/>
        <a:p>
          <a:endParaRPr lang="en-US"/>
        </a:p>
      </dgm:t>
    </dgm:pt>
    <dgm:pt modelId="{CB0D4C40-C920-4447-BAA1-49018085A2CF}">
      <dgm:prSet phldrT="[Text]"/>
      <dgm:spPr/>
      <dgm:t>
        <a:bodyPr/>
        <a:lstStyle/>
        <a:p>
          <a:r>
            <a:rPr lang="en-US" dirty="0"/>
            <a:t>Create summary and composite indicators</a:t>
          </a:r>
        </a:p>
      </dgm:t>
    </dgm:pt>
    <dgm:pt modelId="{D7C694CA-AB20-4494-8E6B-93601C09AFB7}" type="parTrans" cxnId="{2D8D7211-C4BE-44E0-911A-B8456972501B}">
      <dgm:prSet/>
      <dgm:spPr/>
      <dgm:t>
        <a:bodyPr/>
        <a:lstStyle/>
        <a:p>
          <a:endParaRPr lang="en-US"/>
        </a:p>
      </dgm:t>
    </dgm:pt>
    <dgm:pt modelId="{98791866-EAED-4C69-9257-77ED69C7E3FC}" type="sibTrans" cxnId="{2D8D7211-C4BE-44E0-911A-B8456972501B}">
      <dgm:prSet/>
      <dgm:spPr/>
      <dgm:t>
        <a:bodyPr/>
        <a:lstStyle/>
        <a:p>
          <a:endParaRPr lang="en-US"/>
        </a:p>
      </dgm:t>
    </dgm:pt>
    <dgm:pt modelId="{1A1520BD-9175-432A-9A8A-619A0C428DDE}" type="pres">
      <dgm:prSet presAssocID="{9A5BC766-2939-4CB9-B93A-1031A9B7ADF6}" presName="linearFlow" presStyleCnt="0">
        <dgm:presLayoutVars>
          <dgm:dir/>
          <dgm:animLvl val="lvl"/>
          <dgm:resizeHandles val="exact"/>
        </dgm:presLayoutVars>
      </dgm:prSet>
      <dgm:spPr/>
    </dgm:pt>
    <dgm:pt modelId="{B81C63BA-19FA-42E7-8735-DC596DCE3EBA}" type="pres">
      <dgm:prSet presAssocID="{5E594863-8521-4282-8FA0-AF10F7C84F87}" presName="composite" presStyleCnt="0"/>
      <dgm:spPr/>
    </dgm:pt>
    <dgm:pt modelId="{2F881E66-1A3D-4549-A4F5-2D6660D6CAFE}" type="pres">
      <dgm:prSet presAssocID="{5E594863-8521-4282-8FA0-AF10F7C84F87}" presName="parTx" presStyleLbl="node1" presStyleIdx="0" presStyleCnt="5">
        <dgm:presLayoutVars>
          <dgm:chMax val="0"/>
          <dgm:chPref val="0"/>
          <dgm:bulletEnabled val="1"/>
        </dgm:presLayoutVars>
      </dgm:prSet>
      <dgm:spPr/>
    </dgm:pt>
    <dgm:pt modelId="{F70B304C-2B59-43DE-ADE2-38A1E17584D6}" type="pres">
      <dgm:prSet presAssocID="{5E594863-8521-4282-8FA0-AF10F7C84F87}" presName="parSh" presStyleLbl="node1" presStyleIdx="0" presStyleCnt="5"/>
      <dgm:spPr/>
    </dgm:pt>
    <dgm:pt modelId="{A3E79947-1F7E-482B-B7B2-9FB9506F0899}" type="pres">
      <dgm:prSet presAssocID="{5E594863-8521-4282-8FA0-AF10F7C84F87}" presName="desTx" presStyleLbl="fgAcc1" presStyleIdx="0" presStyleCnt="5">
        <dgm:presLayoutVars>
          <dgm:bulletEnabled val="1"/>
        </dgm:presLayoutVars>
      </dgm:prSet>
      <dgm:spPr/>
    </dgm:pt>
    <dgm:pt modelId="{143BFEC6-9BE2-4F3C-AD30-6F31FCD9D178}" type="pres">
      <dgm:prSet presAssocID="{3F8BE755-E412-4017-96C7-A6DAC0962EF6}" presName="sibTrans" presStyleLbl="sibTrans2D1" presStyleIdx="0" presStyleCnt="4"/>
      <dgm:spPr/>
    </dgm:pt>
    <dgm:pt modelId="{C62E9A2F-5DD3-4CD4-A472-962C85032F4E}" type="pres">
      <dgm:prSet presAssocID="{3F8BE755-E412-4017-96C7-A6DAC0962EF6}" presName="connTx" presStyleLbl="sibTrans2D1" presStyleIdx="0" presStyleCnt="4"/>
      <dgm:spPr/>
    </dgm:pt>
    <dgm:pt modelId="{782A1D80-FD3F-4550-8395-DC6551208441}" type="pres">
      <dgm:prSet presAssocID="{0C86BEA2-8881-43E3-9AF8-6FBF16159DC3}" presName="composite" presStyleCnt="0"/>
      <dgm:spPr/>
    </dgm:pt>
    <dgm:pt modelId="{67AD8500-E119-40D6-958C-8756F69ACB43}" type="pres">
      <dgm:prSet presAssocID="{0C86BEA2-8881-43E3-9AF8-6FBF16159DC3}" presName="parTx" presStyleLbl="node1" presStyleIdx="0" presStyleCnt="5">
        <dgm:presLayoutVars>
          <dgm:chMax val="0"/>
          <dgm:chPref val="0"/>
          <dgm:bulletEnabled val="1"/>
        </dgm:presLayoutVars>
      </dgm:prSet>
      <dgm:spPr/>
    </dgm:pt>
    <dgm:pt modelId="{0807A4D8-9EA1-4D41-A04C-277885287245}" type="pres">
      <dgm:prSet presAssocID="{0C86BEA2-8881-43E3-9AF8-6FBF16159DC3}" presName="parSh" presStyleLbl="node1" presStyleIdx="1" presStyleCnt="5"/>
      <dgm:spPr/>
    </dgm:pt>
    <dgm:pt modelId="{6EC81E39-46BC-405B-9F89-86FCC81FB04B}" type="pres">
      <dgm:prSet presAssocID="{0C86BEA2-8881-43E3-9AF8-6FBF16159DC3}" presName="desTx" presStyleLbl="fgAcc1" presStyleIdx="1" presStyleCnt="5">
        <dgm:presLayoutVars>
          <dgm:bulletEnabled val="1"/>
        </dgm:presLayoutVars>
      </dgm:prSet>
      <dgm:spPr/>
    </dgm:pt>
    <dgm:pt modelId="{46175E40-0C2D-4ECF-B412-EDDA73574D12}" type="pres">
      <dgm:prSet presAssocID="{CCA5556D-708C-46C5-976E-4119327DD56C}" presName="sibTrans" presStyleLbl="sibTrans2D1" presStyleIdx="1" presStyleCnt="4"/>
      <dgm:spPr/>
    </dgm:pt>
    <dgm:pt modelId="{2350AA62-2553-40DD-87A6-FD442E15699F}" type="pres">
      <dgm:prSet presAssocID="{CCA5556D-708C-46C5-976E-4119327DD56C}" presName="connTx" presStyleLbl="sibTrans2D1" presStyleIdx="1" presStyleCnt="4"/>
      <dgm:spPr/>
    </dgm:pt>
    <dgm:pt modelId="{2AC795A0-C1A7-414F-B5EC-4F411AE7516F}" type="pres">
      <dgm:prSet presAssocID="{7152362F-7140-48C8-8B5C-4688F43B53A2}" presName="composite" presStyleCnt="0"/>
      <dgm:spPr/>
    </dgm:pt>
    <dgm:pt modelId="{3A7EBF37-5AFA-42B4-BB36-80DED3B456C3}" type="pres">
      <dgm:prSet presAssocID="{7152362F-7140-48C8-8B5C-4688F43B53A2}" presName="parTx" presStyleLbl="node1" presStyleIdx="1" presStyleCnt="5">
        <dgm:presLayoutVars>
          <dgm:chMax val="0"/>
          <dgm:chPref val="0"/>
          <dgm:bulletEnabled val="1"/>
        </dgm:presLayoutVars>
      </dgm:prSet>
      <dgm:spPr/>
    </dgm:pt>
    <dgm:pt modelId="{2052A469-E65F-42C8-A773-3EB7EA59BA85}" type="pres">
      <dgm:prSet presAssocID="{7152362F-7140-48C8-8B5C-4688F43B53A2}" presName="parSh" presStyleLbl="node1" presStyleIdx="2" presStyleCnt="5"/>
      <dgm:spPr/>
    </dgm:pt>
    <dgm:pt modelId="{A42C128E-5170-4BE9-8C13-F7DBDBB51292}" type="pres">
      <dgm:prSet presAssocID="{7152362F-7140-48C8-8B5C-4688F43B53A2}" presName="desTx" presStyleLbl="fgAcc1" presStyleIdx="2" presStyleCnt="5">
        <dgm:presLayoutVars>
          <dgm:bulletEnabled val="1"/>
        </dgm:presLayoutVars>
      </dgm:prSet>
      <dgm:spPr/>
    </dgm:pt>
    <dgm:pt modelId="{B052EEEA-334F-4CD5-9B39-ED5E928E8320}" type="pres">
      <dgm:prSet presAssocID="{DD5646DD-D7EB-4F15-9630-26A9539C765C}" presName="sibTrans" presStyleLbl="sibTrans2D1" presStyleIdx="2" presStyleCnt="4"/>
      <dgm:spPr/>
    </dgm:pt>
    <dgm:pt modelId="{2DCF5540-411E-4562-84C4-DAB5BA0210E7}" type="pres">
      <dgm:prSet presAssocID="{DD5646DD-D7EB-4F15-9630-26A9539C765C}" presName="connTx" presStyleLbl="sibTrans2D1" presStyleIdx="2" presStyleCnt="4"/>
      <dgm:spPr/>
    </dgm:pt>
    <dgm:pt modelId="{B3922AEA-3485-4B2E-B60B-F968393F88BF}" type="pres">
      <dgm:prSet presAssocID="{683CE9FB-9CEE-44DC-88AD-DA555C903A92}" presName="composite" presStyleCnt="0"/>
      <dgm:spPr/>
    </dgm:pt>
    <dgm:pt modelId="{765B47BF-5313-4125-933B-BF5578872E2E}" type="pres">
      <dgm:prSet presAssocID="{683CE9FB-9CEE-44DC-88AD-DA555C903A92}" presName="parTx" presStyleLbl="node1" presStyleIdx="2" presStyleCnt="5">
        <dgm:presLayoutVars>
          <dgm:chMax val="0"/>
          <dgm:chPref val="0"/>
          <dgm:bulletEnabled val="1"/>
        </dgm:presLayoutVars>
      </dgm:prSet>
      <dgm:spPr/>
    </dgm:pt>
    <dgm:pt modelId="{07C9F436-6D85-4E61-8D5F-BCC26C8E33F7}" type="pres">
      <dgm:prSet presAssocID="{683CE9FB-9CEE-44DC-88AD-DA555C903A92}" presName="parSh" presStyleLbl="node1" presStyleIdx="3" presStyleCnt="5"/>
      <dgm:spPr/>
    </dgm:pt>
    <dgm:pt modelId="{BE24BE98-6A53-49B7-A99F-CDE01D513FCB}" type="pres">
      <dgm:prSet presAssocID="{683CE9FB-9CEE-44DC-88AD-DA555C903A92}" presName="desTx" presStyleLbl="fgAcc1" presStyleIdx="3" presStyleCnt="5">
        <dgm:presLayoutVars>
          <dgm:bulletEnabled val="1"/>
        </dgm:presLayoutVars>
      </dgm:prSet>
      <dgm:spPr/>
    </dgm:pt>
    <dgm:pt modelId="{295A35A7-B66C-4E18-ABE4-C75836CF0F3D}" type="pres">
      <dgm:prSet presAssocID="{35948B39-1662-4E3F-92D4-DB8AD9FC1A8E}" presName="sibTrans" presStyleLbl="sibTrans2D1" presStyleIdx="3" presStyleCnt="4"/>
      <dgm:spPr/>
    </dgm:pt>
    <dgm:pt modelId="{33CA52BE-E7BA-41ED-A145-DE8D12E3484B}" type="pres">
      <dgm:prSet presAssocID="{35948B39-1662-4E3F-92D4-DB8AD9FC1A8E}" presName="connTx" presStyleLbl="sibTrans2D1" presStyleIdx="3" presStyleCnt="4"/>
      <dgm:spPr/>
    </dgm:pt>
    <dgm:pt modelId="{1A1BE1E8-0D10-48C8-A12D-C0B1EF52DD63}" type="pres">
      <dgm:prSet presAssocID="{6DBD6900-F9F0-4894-A521-E679D0475326}" presName="composite" presStyleCnt="0"/>
      <dgm:spPr/>
    </dgm:pt>
    <dgm:pt modelId="{6F163F01-014A-4BBB-8A16-090D28DC72C4}" type="pres">
      <dgm:prSet presAssocID="{6DBD6900-F9F0-4894-A521-E679D0475326}" presName="parTx" presStyleLbl="node1" presStyleIdx="3" presStyleCnt="5">
        <dgm:presLayoutVars>
          <dgm:chMax val="0"/>
          <dgm:chPref val="0"/>
          <dgm:bulletEnabled val="1"/>
        </dgm:presLayoutVars>
      </dgm:prSet>
      <dgm:spPr/>
    </dgm:pt>
    <dgm:pt modelId="{4805A7C2-4D0F-4C37-8A42-23B7FA16DC5C}" type="pres">
      <dgm:prSet presAssocID="{6DBD6900-F9F0-4894-A521-E679D0475326}" presName="parSh" presStyleLbl="node1" presStyleIdx="4" presStyleCnt="5"/>
      <dgm:spPr/>
    </dgm:pt>
    <dgm:pt modelId="{9EB040ED-21AF-4E07-BF4D-7FE85351BCFA}" type="pres">
      <dgm:prSet presAssocID="{6DBD6900-F9F0-4894-A521-E679D0475326}" presName="desTx" presStyleLbl="fgAcc1" presStyleIdx="4" presStyleCnt="5">
        <dgm:presLayoutVars>
          <dgm:bulletEnabled val="1"/>
        </dgm:presLayoutVars>
      </dgm:prSet>
      <dgm:spPr/>
    </dgm:pt>
  </dgm:ptLst>
  <dgm:cxnLst>
    <dgm:cxn modelId="{CB161302-AF34-4C4A-A12F-B6583E0D6FA5}" srcId="{9A5BC766-2939-4CB9-B93A-1031A9B7ADF6}" destId="{5E594863-8521-4282-8FA0-AF10F7C84F87}" srcOrd="0" destOrd="0" parTransId="{99F2C521-2A2A-454C-B639-434637437E52}" sibTransId="{3F8BE755-E412-4017-96C7-A6DAC0962EF6}"/>
    <dgm:cxn modelId="{2D8D7211-C4BE-44E0-911A-B8456972501B}" srcId="{6DBD6900-F9F0-4894-A521-E679D0475326}" destId="{CB0D4C40-C920-4447-BAA1-49018085A2CF}" srcOrd="0" destOrd="0" parTransId="{D7C694CA-AB20-4494-8E6B-93601C09AFB7}" sibTransId="{98791866-EAED-4C69-9257-77ED69C7E3FC}"/>
    <dgm:cxn modelId="{2C3C8616-F491-4FFD-AF8F-3718AF21AE2B}" srcId="{7152362F-7140-48C8-8B5C-4688F43B53A2}" destId="{28393D74-6ADF-410E-8B9F-BE3E978B3561}" srcOrd="0" destOrd="0" parTransId="{DE2EAEA3-5805-48C6-A71D-EB13B54DEB6D}" sibTransId="{AB397474-0F9B-4F5F-B6FF-89BE4E785E86}"/>
    <dgm:cxn modelId="{7ABC9F19-8CA9-407B-96F9-931A84350A38}" type="presOf" srcId="{683CE9FB-9CEE-44DC-88AD-DA555C903A92}" destId="{765B47BF-5313-4125-933B-BF5578872E2E}" srcOrd="0" destOrd="0" presId="urn:microsoft.com/office/officeart/2005/8/layout/process3"/>
    <dgm:cxn modelId="{45848E1E-8736-4565-BC67-186F971E0C65}" type="presOf" srcId="{683CE9FB-9CEE-44DC-88AD-DA555C903A92}" destId="{07C9F436-6D85-4E61-8D5F-BCC26C8E33F7}" srcOrd="1" destOrd="0" presId="urn:microsoft.com/office/officeart/2005/8/layout/process3"/>
    <dgm:cxn modelId="{6C901F35-B28A-4B69-8E89-D0D650702F34}" type="presOf" srcId="{35948B39-1662-4E3F-92D4-DB8AD9FC1A8E}" destId="{295A35A7-B66C-4E18-ABE4-C75836CF0F3D}" srcOrd="0" destOrd="0" presId="urn:microsoft.com/office/officeart/2005/8/layout/process3"/>
    <dgm:cxn modelId="{40965B40-008A-4962-A78F-60B4B1F91284}" type="presOf" srcId="{CCA5556D-708C-46C5-976E-4119327DD56C}" destId="{46175E40-0C2D-4ECF-B412-EDDA73574D12}" srcOrd="0" destOrd="0" presId="urn:microsoft.com/office/officeart/2005/8/layout/process3"/>
    <dgm:cxn modelId="{45E4325B-D3A7-49CF-9AF7-9583B085DAD0}" type="presOf" srcId="{CCA5556D-708C-46C5-976E-4119327DD56C}" destId="{2350AA62-2553-40DD-87A6-FD442E15699F}" srcOrd="1" destOrd="0" presId="urn:microsoft.com/office/officeart/2005/8/layout/process3"/>
    <dgm:cxn modelId="{9542FB5F-C9CE-4418-B9A8-1863FB6CE2A8}" type="presOf" srcId="{6DBD6900-F9F0-4894-A521-E679D0475326}" destId="{6F163F01-014A-4BBB-8A16-090D28DC72C4}" srcOrd="0" destOrd="0" presId="urn:microsoft.com/office/officeart/2005/8/layout/process3"/>
    <dgm:cxn modelId="{DBB18B61-C1C3-47BC-AF39-F2A7A091F9A5}" srcId="{9A5BC766-2939-4CB9-B93A-1031A9B7ADF6}" destId="{0C86BEA2-8881-43E3-9AF8-6FBF16159DC3}" srcOrd="1" destOrd="0" parTransId="{D992D7F7-024F-46BD-BBBD-B3D5260662F1}" sibTransId="{CCA5556D-708C-46C5-976E-4119327DD56C}"/>
    <dgm:cxn modelId="{DDF4E742-7B4B-4456-B410-BF725C5EF295}" srcId="{683CE9FB-9CEE-44DC-88AD-DA555C903A92}" destId="{BB43DFFC-E40C-4542-8B43-AEDBCC04175A}" srcOrd="0" destOrd="0" parTransId="{11288B63-C664-46B7-8B39-D830CB2F702C}" sibTransId="{5D2BDB34-4E4D-4ACC-B393-250EDE25F8C9}"/>
    <dgm:cxn modelId="{3B4BE862-550B-4B27-8821-A4531D00B815}" type="presOf" srcId="{9A5BC766-2939-4CB9-B93A-1031A9B7ADF6}" destId="{1A1520BD-9175-432A-9A8A-619A0C428DDE}" srcOrd="0" destOrd="0" presId="urn:microsoft.com/office/officeart/2005/8/layout/process3"/>
    <dgm:cxn modelId="{1870C464-4C3B-43AD-9963-555E22CBF419}" srcId="{9A5BC766-2939-4CB9-B93A-1031A9B7ADF6}" destId="{6DBD6900-F9F0-4894-A521-E679D0475326}" srcOrd="4" destOrd="0" parTransId="{101F4A7F-090D-4DB3-AB2E-F787F0717215}" sibTransId="{81B2B330-82FA-4FBE-A430-B9B139F7323F}"/>
    <dgm:cxn modelId="{B146B265-9ABE-4269-B7B2-AB39CADCF6A4}" type="presOf" srcId="{3F8BE755-E412-4017-96C7-A6DAC0962EF6}" destId="{C62E9A2F-5DD3-4CD4-A472-962C85032F4E}" srcOrd="1" destOrd="0" presId="urn:microsoft.com/office/officeart/2005/8/layout/process3"/>
    <dgm:cxn modelId="{1EC9206C-F783-4B7F-811B-86420923801B}" srcId="{9A5BC766-2939-4CB9-B93A-1031A9B7ADF6}" destId="{683CE9FB-9CEE-44DC-88AD-DA555C903A92}" srcOrd="3" destOrd="0" parTransId="{FE1ED792-16A2-4B8F-99A2-E04807B20F55}" sibTransId="{35948B39-1662-4E3F-92D4-DB8AD9FC1A8E}"/>
    <dgm:cxn modelId="{9609C170-8264-46DD-9141-8FDA59476D9B}" type="presOf" srcId="{7152362F-7140-48C8-8B5C-4688F43B53A2}" destId="{2052A469-E65F-42C8-A773-3EB7EA59BA85}" srcOrd="1" destOrd="0" presId="urn:microsoft.com/office/officeart/2005/8/layout/process3"/>
    <dgm:cxn modelId="{18725651-7B19-4957-879A-36ACDCDF82E5}" type="presOf" srcId="{28393D74-6ADF-410E-8B9F-BE3E978B3561}" destId="{A42C128E-5170-4BE9-8C13-F7DBDBB51292}" srcOrd="0" destOrd="0" presId="urn:microsoft.com/office/officeart/2005/8/layout/process3"/>
    <dgm:cxn modelId="{4403A57D-90DA-4570-8ABF-871D2DA3CC42}" srcId="{5E594863-8521-4282-8FA0-AF10F7C84F87}" destId="{CA6F4E5F-6E21-402F-8181-AB17CED219BD}" srcOrd="0" destOrd="0" parTransId="{50F4323F-BF2F-4F88-B6AC-6A195AD48F96}" sibTransId="{7C1B3E7B-6176-4C3F-9552-A13431F9FFBC}"/>
    <dgm:cxn modelId="{1A40EC86-F81F-4CDE-850C-D8D27FA35826}" type="presOf" srcId="{7152362F-7140-48C8-8B5C-4688F43B53A2}" destId="{3A7EBF37-5AFA-42B4-BB36-80DED3B456C3}" srcOrd="0" destOrd="0" presId="urn:microsoft.com/office/officeart/2005/8/layout/process3"/>
    <dgm:cxn modelId="{9FB25D8C-D465-41C0-A09D-7FD02E46C3C7}" type="presOf" srcId="{0C86BEA2-8881-43E3-9AF8-6FBF16159DC3}" destId="{0807A4D8-9EA1-4D41-A04C-277885287245}" srcOrd="1" destOrd="0" presId="urn:microsoft.com/office/officeart/2005/8/layout/process3"/>
    <dgm:cxn modelId="{98BB538D-EF1B-4665-BDC0-847F4F1FB500}" type="presOf" srcId="{35948B39-1662-4E3F-92D4-DB8AD9FC1A8E}" destId="{33CA52BE-E7BA-41ED-A145-DE8D12E3484B}" srcOrd="1" destOrd="0" presId="urn:microsoft.com/office/officeart/2005/8/layout/process3"/>
    <dgm:cxn modelId="{CC3D9C8F-2C33-4772-9540-AF61CDAC78AB}" type="presOf" srcId="{CA6F4E5F-6E21-402F-8181-AB17CED219BD}" destId="{A3E79947-1F7E-482B-B7B2-9FB9506F0899}" srcOrd="0" destOrd="0" presId="urn:microsoft.com/office/officeart/2005/8/layout/process3"/>
    <dgm:cxn modelId="{AB8BAE91-6989-4BEB-AF76-8887754F2932}" type="presOf" srcId="{CB0D4C40-C920-4447-BAA1-49018085A2CF}" destId="{9EB040ED-21AF-4E07-BF4D-7FE85351BCFA}" srcOrd="0" destOrd="0" presId="urn:microsoft.com/office/officeart/2005/8/layout/process3"/>
    <dgm:cxn modelId="{209ED497-CE75-42AB-B135-5BC52E5D8AA1}" type="presOf" srcId="{BB43DFFC-E40C-4542-8B43-AEDBCC04175A}" destId="{BE24BE98-6A53-49B7-A99F-CDE01D513FCB}" srcOrd="0" destOrd="0" presId="urn:microsoft.com/office/officeart/2005/8/layout/process3"/>
    <dgm:cxn modelId="{A3FF8799-16E4-423B-A33C-8F36B0267FD5}" type="presOf" srcId="{5E594863-8521-4282-8FA0-AF10F7C84F87}" destId="{2F881E66-1A3D-4549-A4F5-2D6660D6CAFE}" srcOrd="0" destOrd="0" presId="urn:microsoft.com/office/officeart/2005/8/layout/process3"/>
    <dgm:cxn modelId="{E98360C9-60CE-4B3F-A5F5-080ADDAD70AE}" srcId="{0C86BEA2-8881-43E3-9AF8-6FBF16159DC3}" destId="{5D3A5AA2-5196-41F5-B0F9-F2A46690DB27}" srcOrd="0" destOrd="0" parTransId="{2C8AB347-4221-453D-8466-38CF62CFA6E2}" sibTransId="{B4818578-8980-468E-9886-0D1B58246D62}"/>
    <dgm:cxn modelId="{AC5AA6D5-9A65-46F1-B16E-5F39DB096B9B}" type="presOf" srcId="{5E594863-8521-4282-8FA0-AF10F7C84F87}" destId="{F70B304C-2B59-43DE-ADE2-38A1E17584D6}" srcOrd="1" destOrd="0" presId="urn:microsoft.com/office/officeart/2005/8/layout/process3"/>
    <dgm:cxn modelId="{B7A22AE0-641E-4BEA-893A-DAEFFA278AFF}" type="presOf" srcId="{DD5646DD-D7EB-4F15-9630-26A9539C765C}" destId="{2DCF5540-411E-4562-84C4-DAB5BA0210E7}" srcOrd="1" destOrd="0" presId="urn:microsoft.com/office/officeart/2005/8/layout/process3"/>
    <dgm:cxn modelId="{7F019BE4-0F1F-4D10-B000-4F65787A1CB4}" srcId="{9A5BC766-2939-4CB9-B93A-1031A9B7ADF6}" destId="{7152362F-7140-48C8-8B5C-4688F43B53A2}" srcOrd="2" destOrd="0" parTransId="{BCCEFA15-A94A-4DEE-BE84-9C1C1A134D43}" sibTransId="{DD5646DD-D7EB-4F15-9630-26A9539C765C}"/>
    <dgm:cxn modelId="{F5D536ED-1FCF-40A7-8B61-FA9162000FAC}" type="presOf" srcId="{5D3A5AA2-5196-41F5-B0F9-F2A46690DB27}" destId="{6EC81E39-46BC-405B-9F89-86FCC81FB04B}" srcOrd="0" destOrd="0" presId="urn:microsoft.com/office/officeart/2005/8/layout/process3"/>
    <dgm:cxn modelId="{5B68C0EE-2C41-415D-BA4B-602F14A8565E}" type="presOf" srcId="{0C86BEA2-8881-43E3-9AF8-6FBF16159DC3}" destId="{67AD8500-E119-40D6-958C-8756F69ACB43}" srcOrd="0" destOrd="0" presId="urn:microsoft.com/office/officeart/2005/8/layout/process3"/>
    <dgm:cxn modelId="{47625DF1-4853-488E-B79F-266A31397010}" type="presOf" srcId="{DD5646DD-D7EB-4F15-9630-26A9539C765C}" destId="{B052EEEA-334F-4CD5-9B39-ED5E928E8320}" srcOrd="0" destOrd="0" presId="urn:microsoft.com/office/officeart/2005/8/layout/process3"/>
    <dgm:cxn modelId="{54A2C8F4-D480-4C55-B56C-B47E7816A790}" type="presOf" srcId="{3F8BE755-E412-4017-96C7-A6DAC0962EF6}" destId="{143BFEC6-9BE2-4F3C-AD30-6F31FCD9D178}" srcOrd="0" destOrd="0" presId="urn:microsoft.com/office/officeart/2005/8/layout/process3"/>
    <dgm:cxn modelId="{B55439FE-4B5F-4EEF-A389-D30944B63420}" type="presOf" srcId="{6DBD6900-F9F0-4894-A521-E679D0475326}" destId="{4805A7C2-4D0F-4C37-8A42-23B7FA16DC5C}" srcOrd="1" destOrd="0" presId="urn:microsoft.com/office/officeart/2005/8/layout/process3"/>
    <dgm:cxn modelId="{E38552B6-4888-4E8E-BBDE-ECC77378D63D}" type="presParOf" srcId="{1A1520BD-9175-432A-9A8A-619A0C428DDE}" destId="{B81C63BA-19FA-42E7-8735-DC596DCE3EBA}" srcOrd="0" destOrd="0" presId="urn:microsoft.com/office/officeart/2005/8/layout/process3"/>
    <dgm:cxn modelId="{7D8DF2BB-9E00-422C-9274-0CB81D8DE10D}" type="presParOf" srcId="{B81C63BA-19FA-42E7-8735-DC596DCE3EBA}" destId="{2F881E66-1A3D-4549-A4F5-2D6660D6CAFE}" srcOrd="0" destOrd="0" presId="urn:microsoft.com/office/officeart/2005/8/layout/process3"/>
    <dgm:cxn modelId="{FB81E836-FBA3-439E-9DDA-3B98D07359B4}" type="presParOf" srcId="{B81C63BA-19FA-42E7-8735-DC596DCE3EBA}" destId="{F70B304C-2B59-43DE-ADE2-38A1E17584D6}" srcOrd="1" destOrd="0" presId="urn:microsoft.com/office/officeart/2005/8/layout/process3"/>
    <dgm:cxn modelId="{0174D7FB-9E9C-43C6-829F-695F21E70C90}" type="presParOf" srcId="{B81C63BA-19FA-42E7-8735-DC596DCE3EBA}" destId="{A3E79947-1F7E-482B-B7B2-9FB9506F0899}" srcOrd="2" destOrd="0" presId="urn:microsoft.com/office/officeart/2005/8/layout/process3"/>
    <dgm:cxn modelId="{10FE54BC-5400-4F0B-965D-C558CE8D5E66}" type="presParOf" srcId="{1A1520BD-9175-432A-9A8A-619A0C428DDE}" destId="{143BFEC6-9BE2-4F3C-AD30-6F31FCD9D178}" srcOrd="1" destOrd="0" presId="urn:microsoft.com/office/officeart/2005/8/layout/process3"/>
    <dgm:cxn modelId="{DD469A5C-EA73-4E36-88A0-80F0623DAB75}" type="presParOf" srcId="{143BFEC6-9BE2-4F3C-AD30-6F31FCD9D178}" destId="{C62E9A2F-5DD3-4CD4-A472-962C85032F4E}" srcOrd="0" destOrd="0" presId="urn:microsoft.com/office/officeart/2005/8/layout/process3"/>
    <dgm:cxn modelId="{9ABD1305-78F9-4025-8A2E-8CC7B5C86553}" type="presParOf" srcId="{1A1520BD-9175-432A-9A8A-619A0C428DDE}" destId="{782A1D80-FD3F-4550-8395-DC6551208441}" srcOrd="2" destOrd="0" presId="urn:microsoft.com/office/officeart/2005/8/layout/process3"/>
    <dgm:cxn modelId="{997293E0-B1DD-4334-9ACF-260439D20A45}" type="presParOf" srcId="{782A1D80-FD3F-4550-8395-DC6551208441}" destId="{67AD8500-E119-40D6-958C-8756F69ACB43}" srcOrd="0" destOrd="0" presId="urn:microsoft.com/office/officeart/2005/8/layout/process3"/>
    <dgm:cxn modelId="{CBB4BD1A-0509-4FEC-BE3F-D081D845F708}" type="presParOf" srcId="{782A1D80-FD3F-4550-8395-DC6551208441}" destId="{0807A4D8-9EA1-4D41-A04C-277885287245}" srcOrd="1" destOrd="0" presId="urn:microsoft.com/office/officeart/2005/8/layout/process3"/>
    <dgm:cxn modelId="{77880C8B-383C-4BD7-AE51-34FD62E892B7}" type="presParOf" srcId="{782A1D80-FD3F-4550-8395-DC6551208441}" destId="{6EC81E39-46BC-405B-9F89-86FCC81FB04B}" srcOrd="2" destOrd="0" presId="urn:microsoft.com/office/officeart/2005/8/layout/process3"/>
    <dgm:cxn modelId="{7610687E-2EF7-4357-8CED-6B8053DDD102}" type="presParOf" srcId="{1A1520BD-9175-432A-9A8A-619A0C428DDE}" destId="{46175E40-0C2D-4ECF-B412-EDDA73574D12}" srcOrd="3" destOrd="0" presId="urn:microsoft.com/office/officeart/2005/8/layout/process3"/>
    <dgm:cxn modelId="{FB017430-1DC1-451C-B859-416E92BE2970}" type="presParOf" srcId="{46175E40-0C2D-4ECF-B412-EDDA73574D12}" destId="{2350AA62-2553-40DD-87A6-FD442E15699F}" srcOrd="0" destOrd="0" presId="urn:microsoft.com/office/officeart/2005/8/layout/process3"/>
    <dgm:cxn modelId="{21758D36-15B4-4B30-8E78-0C828EF545FF}" type="presParOf" srcId="{1A1520BD-9175-432A-9A8A-619A0C428DDE}" destId="{2AC795A0-C1A7-414F-B5EC-4F411AE7516F}" srcOrd="4" destOrd="0" presId="urn:microsoft.com/office/officeart/2005/8/layout/process3"/>
    <dgm:cxn modelId="{D00608D5-9E48-4A9E-A669-4F6F3E243A0F}" type="presParOf" srcId="{2AC795A0-C1A7-414F-B5EC-4F411AE7516F}" destId="{3A7EBF37-5AFA-42B4-BB36-80DED3B456C3}" srcOrd="0" destOrd="0" presId="urn:microsoft.com/office/officeart/2005/8/layout/process3"/>
    <dgm:cxn modelId="{4DB22A40-8D47-4F9F-8F5C-5CC28BEE5870}" type="presParOf" srcId="{2AC795A0-C1A7-414F-B5EC-4F411AE7516F}" destId="{2052A469-E65F-42C8-A773-3EB7EA59BA85}" srcOrd="1" destOrd="0" presId="urn:microsoft.com/office/officeart/2005/8/layout/process3"/>
    <dgm:cxn modelId="{CFA5C505-2C6D-4437-A56F-2508B590D90D}" type="presParOf" srcId="{2AC795A0-C1A7-414F-B5EC-4F411AE7516F}" destId="{A42C128E-5170-4BE9-8C13-F7DBDBB51292}" srcOrd="2" destOrd="0" presId="urn:microsoft.com/office/officeart/2005/8/layout/process3"/>
    <dgm:cxn modelId="{F29AD145-7AA8-484F-A815-849C0466EA2A}" type="presParOf" srcId="{1A1520BD-9175-432A-9A8A-619A0C428DDE}" destId="{B052EEEA-334F-4CD5-9B39-ED5E928E8320}" srcOrd="5" destOrd="0" presId="urn:microsoft.com/office/officeart/2005/8/layout/process3"/>
    <dgm:cxn modelId="{FC58A933-1271-4CFD-92E3-D0A8C90696D2}" type="presParOf" srcId="{B052EEEA-334F-4CD5-9B39-ED5E928E8320}" destId="{2DCF5540-411E-4562-84C4-DAB5BA0210E7}" srcOrd="0" destOrd="0" presId="urn:microsoft.com/office/officeart/2005/8/layout/process3"/>
    <dgm:cxn modelId="{090E4162-CC13-4355-A494-93EF6FFAA3DE}" type="presParOf" srcId="{1A1520BD-9175-432A-9A8A-619A0C428DDE}" destId="{B3922AEA-3485-4B2E-B60B-F968393F88BF}" srcOrd="6" destOrd="0" presId="urn:microsoft.com/office/officeart/2005/8/layout/process3"/>
    <dgm:cxn modelId="{EBCA1E21-DB76-4199-AB28-FF5AAE58CC82}" type="presParOf" srcId="{B3922AEA-3485-4B2E-B60B-F968393F88BF}" destId="{765B47BF-5313-4125-933B-BF5578872E2E}" srcOrd="0" destOrd="0" presId="urn:microsoft.com/office/officeart/2005/8/layout/process3"/>
    <dgm:cxn modelId="{06BB4AE1-0AD4-43E9-8085-58E0CD529B33}" type="presParOf" srcId="{B3922AEA-3485-4B2E-B60B-F968393F88BF}" destId="{07C9F436-6D85-4E61-8D5F-BCC26C8E33F7}" srcOrd="1" destOrd="0" presId="urn:microsoft.com/office/officeart/2005/8/layout/process3"/>
    <dgm:cxn modelId="{6B66CBFC-CAEA-4EC5-AEB0-C87C8D48F620}" type="presParOf" srcId="{B3922AEA-3485-4B2E-B60B-F968393F88BF}" destId="{BE24BE98-6A53-49B7-A99F-CDE01D513FCB}" srcOrd="2" destOrd="0" presId="urn:microsoft.com/office/officeart/2005/8/layout/process3"/>
    <dgm:cxn modelId="{3BF00399-8C76-4831-B1EF-E65EAE0CE88F}" type="presParOf" srcId="{1A1520BD-9175-432A-9A8A-619A0C428DDE}" destId="{295A35A7-B66C-4E18-ABE4-C75836CF0F3D}" srcOrd="7" destOrd="0" presId="urn:microsoft.com/office/officeart/2005/8/layout/process3"/>
    <dgm:cxn modelId="{687B49C1-CF8F-445D-B0B3-69F024127485}" type="presParOf" srcId="{295A35A7-B66C-4E18-ABE4-C75836CF0F3D}" destId="{33CA52BE-E7BA-41ED-A145-DE8D12E3484B}" srcOrd="0" destOrd="0" presId="urn:microsoft.com/office/officeart/2005/8/layout/process3"/>
    <dgm:cxn modelId="{D4020F59-B0C9-4DF4-B717-7419A19E84C8}" type="presParOf" srcId="{1A1520BD-9175-432A-9A8A-619A0C428DDE}" destId="{1A1BE1E8-0D10-48C8-A12D-C0B1EF52DD63}" srcOrd="8" destOrd="0" presId="urn:microsoft.com/office/officeart/2005/8/layout/process3"/>
    <dgm:cxn modelId="{B48A7821-B16D-47D4-AF67-515095C9F129}" type="presParOf" srcId="{1A1BE1E8-0D10-48C8-A12D-C0B1EF52DD63}" destId="{6F163F01-014A-4BBB-8A16-090D28DC72C4}" srcOrd="0" destOrd="0" presId="urn:microsoft.com/office/officeart/2005/8/layout/process3"/>
    <dgm:cxn modelId="{E53AF305-B797-4F08-93F1-04A81ADE7414}" type="presParOf" srcId="{1A1BE1E8-0D10-48C8-A12D-C0B1EF52DD63}" destId="{4805A7C2-4D0F-4C37-8A42-23B7FA16DC5C}" srcOrd="1" destOrd="0" presId="urn:microsoft.com/office/officeart/2005/8/layout/process3"/>
    <dgm:cxn modelId="{3F93FA26-612D-4095-B3AC-03BCBF33C4A4}" type="presParOf" srcId="{1A1BE1E8-0D10-48C8-A12D-C0B1EF52DD63}" destId="{9EB040ED-21AF-4E07-BF4D-7FE85351BCF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A20A0-53FC-4BC4-9176-A05F0F7982AD}" type="doc">
      <dgm:prSet loTypeId="urn:microsoft.com/office/officeart/2005/8/layout/pyramid3" loCatId="pyramid" qsTypeId="urn:microsoft.com/office/officeart/2005/8/quickstyle/3d4" qsCatId="3D" csTypeId="urn:microsoft.com/office/officeart/2005/8/colors/accent1_2" csCatId="accent1" phldr="1"/>
      <dgm:spPr/>
    </dgm:pt>
    <dgm:pt modelId="{BFA0590B-6CA6-481A-A7A9-9D0A06685641}">
      <dgm:prSet phldrT="[Text]"/>
      <dgm:spPr/>
      <dgm:t>
        <a:bodyPr/>
        <a:lstStyle/>
        <a:p>
          <a:pPr>
            <a:buFont typeface="Arial" panose="020B0604020202020204" pitchFamily="34" charset="0"/>
            <a:buChar char="•"/>
          </a:pPr>
          <a:r>
            <a:rPr lang="en-US" b="1" dirty="0">
              <a:latin typeface="+mj-lt"/>
            </a:rPr>
            <a:t>DOMAINS: </a:t>
          </a:r>
          <a:r>
            <a:rPr lang="en-US" u="sng" dirty="0">
              <a:latin typeface="+mn-lt"/>
            </a:rPr>
            <a:t>5 </a:t>
          </a:r>
          <a:r>
            <a:rPr lang="en-US" u="sng" cap="none" dirty="0">
              <a:latin typeface="+mn-lt"/>
            </a:rPr>
            <a:t>SAFER policies </a:t>
          </a:r>
          <a:r>
            <a:rPr lang="en-US" cap="none" dirty="0">
              <a:latin typeface="+mn-lt"/>
            </a:rPr>
            <a:t>+ alcohol </a:t>
          </a:r>
          <a:r>
            <a:rPr lang="en-US" u="sng" cap="none" dirty="0">
              <a:latin typeface="+mn-lt"/>
            </a:rPr>
            <a:t>consumption</a:t>
          </a:r>
          <a:r>
            <a:rPr lang="en-US" cap="none" dirty="0">
              <a:latin typeface="+mn-lt"/>
            </a:rPr>
            <a:t> and alcohol-related </a:t>
          </a:r>
          <a:r>
            <a:rPr lang="en-US" u="sng" cap="none" dirty="0">
              <a:latin typeface="+mn-lt"/>
            </a:rPr>
            <a:t>harms</a:t>
          </a:r>
          <a:endParaRPr lang="en-US" u="sng" dirty="0"/>
        </a:p>
      </dgm:t>
    </dgm:pt>
    <dgm:pt modelId="{724C9113-E813-4862-9404-B281E2682EFF}" type="parTrans" cxnId="{43E16A4C-1265-49CD-BD0D-005594A29C2B}">
      <dgm:prSet/>
      <dgm:spPr/>
      <dgm:t>
        <a:bodyPr/>
        <a:lstStyle/>
        <a:p>
          <a:endParaRPr lang="en-US"/>
        </a:p>
      </dgm:t>
    </dgm:pt>
    <dgm:pt modelId="{536F138C-75C9-4EF8-8DCF-0A86A1CEAE87}" type="sibTrans" cxnId="{43E16A4C-1265-49CD-BD0D-005594A29C2B}">
      <dgm:prSet/>
      <dgm:spPr/>
      <dgm:t>
        <a:bodyPr/>
        <a:lstStyle/>
        <a:p>
          <a:endParaRPr lang="en-US"/>
        </a:p>
      </dgm:t>
    </dgm:pt>
    <dgm:pt modelId="{47509551-2B58-407F-9C9E-8919378E7B40}">
      <dgm:prSet phldrT="[Text]"/>
      <dgm:spPr/>
      <dgm:t>
        <a:bodyPr/>
        <a:lstStyle/>
        <a:p>
          <a:pPr>
            <a:buFont typeface="Arial" panose="020B0604020202020204" pitchFamily="34" charset="0"/>
            <a:buChar char="•"/>
          </a:pPr>
          <a:r>
            <a:rPr lang="en-US" b="1" dirty="0">
              <a:latin typeface="+mj-lt"/>
            </a:rPr>
            <a:t>DIMENSIONS:</a:t>
          </a:r>
          <a:r>
            <a:rPr lang="en-US" dirty="0"/>
            <a:t> </a:t>
          </a:r>
          <a:r>
            <a:rPr lang="en-US" dirty="0">
              <a:latin typeface="+mn-lt"/>
            </a:rPr>
            <a:t>G</a:t>
          </a:r>
          <a:r>
            <a:rPr lang="en-US" cap="none" dirty="0">
              <a:latin typeface="+mn-lt"/>
            </a:rPr>
            <a:t>roups of related indicators that fall within a given domain</a:t>
          </a:r>
          <a:endParaRPr lang="en-US" dirty="0"/>
        </a:p>
      </dgm:t>
    </dgm:pt>
    <dgm:pt modelId="{2E504A39-2635-44DB-B8AC-6A8976B0B1CC}" type="parTrans" cxnId="{7EAE90F2-C9E3-432F-B3CC-F73FD9AB9563}">
      <dgm:prSet/>
      <dgm:spPr/>
      <dgm:t>
        <a:bodyPr/>
        <a:lstStyle/>
        <a:p>
          <a:endParaRPr lang="en-US"/>
        </a:p>
      </dgm:t>
    </dgm:pt>
    <dgm:pt modelId="{0219F663-F133-4B8A-A5CF-0264AEBFF843}" type="sibTrans" cxnId="{7EAE90F2-C9E3-432F-B3CC-F73FD9AB9563}">
      <dgm:prSet/>
      <dgm:spPr/>
      <dgm:t>
        <a:bodyPr/>
        <a:lstStyle/>
        <a:p>
          <a:endParaRPr lang="en-US"/>
        </a:p>
      </dgm:t>
    </dgm:pt>
    <dgm:pt modelId="{940DCA7F-E17D-4108-943D-9B1627984989}">
      <dgm:prSet phldrT="[Text]"/>
      <dgm:spPr/>
      <dgm:t>
        <a:bodyPr/>
        <a:lstStyle/>
        <a:p>
          <a:pPr>
            <a:buFont typeface="Arial" panose="020B0604020202020204" pitchFamily="34" charset="0"/>
            <a:buChar char="•"/>
          </a:pPr>
          <a:r>
            <a:rPr lang="en-US" b="1" dirty="0">
              <a:latin typeface="+mj-lt"/>
            </a:rPr>
            <a:t>INDICATORS:</a:t>
          </a:r>
          <a:r>
            <a:rPr lang="en-US" dirty="0"/>
            <a:t> </a:t>
          </a:r>
          <a:r>
            <a:rPr lang="en-US" dirty="0">
              <a:latin typeface="+mn-lt"/>
            </a:rPr>
            <a:t>I</a:t>
          </a:r>
          <a:r>
            <a:rPr lang="en-US" cap="none" dirty="0">
              <a:latin typeface="+mn-lt"/>
            </a:rPr>
            <a:t>ndividual data point</a:t>
          </a:r>
          <a:endParaRPr lang="en-US" dirty="0"/>
        </a:p>
      </dgm:t>
    </dgm:pt>
    <dgm:pt modelId="{0F2FD372-495D-4FF2-BDD0-7C9659933134}" type="parTrans" cxnId="{D0ACAC5B-46AF-4E33-9532-9D8657623B35}">
      <dgm:prSet/>
      <dgm:spPr/>
      <dgm:t>
        <a:bodyPr/>
        <a:lstStyle/>
        <a:p>
          <a:endParaRPr lang="en-US"/>
        </a:p>
      </dgm:t>
    </dgm:pt>
    <dgm:pt modelId="{9758271F-BF08-4DF8-91CA-E1DB767A2E7C}" type="sibTrans" cxnId="{D0ACAC5B-46AF-4E33-9532-9D8657623B35}">
      <dgm:prSet/>
      <dgm:spPr/>
      <dgm:t>
        <a:bodyPr/>
        <a:lstStyle/>
        <a:p>
          <a:endParaRPr lang="en-US"/>
        </a:p>
      </dgm:t>
    </dgm:pt>
    <dgm:pt modelId="{95D78E2E-BF64-4302-B6ED-D771F3235F59}" type="pres">
      <dgm:prSet presAssocID="{FA9A20A0-53FC-4BC4-9176-A05F0F7982AD}" presName="Name0" presStyleCnt="0">
        <dgm:presLayoutVars>
          <dgm:dir/>
          <dgm:animLvl val="lvl"/>
          <dgm:resizeHandles val="exact"/>
        </dgm:presLayoutVars>
      </dgm:prSet>
      <dgm:spPr/>
    </dgm:pt>
    <dgm:pt modelId="{AFAFD554-9C82-4DA3-AE8D-D00691F6B261}" type="pres">
      <dgm:prSet presAssocID="{BFA0590B-6CA6-481A-A7A9-9D0A06685641}" presName="Name8" presStyleCnt="0"/>
      <dgm:spPr/>
    </dgm:pt>
    <dgm:pt modelId="{1673FBCB-7F58-4C4C-838A-4BF912A2D971}" type="pres">
      <dgm:prSet presAssocID="{BFA0590B-6CA6-481A-A7A9-9D0A06685641}" presName="level" presStyleLbl="node1" presStyleIdx="0" presStyleCnt="3">
        <dgm:presLayoutVars>
          <dgm:chMax val="1"/>
          <dgm:bulletEnabled val="1"/>
        </dgm:presLayoutVars>
      </dgm:prSet>
      <dgm:spPr/>
    </dgm:pt>
    <dgm:pt modelId="{FC7EEF84-DC61-4844-830E-368B141C968B}" type="pres">
      <dgm:prSet presAssocID="{BFA0590B-6CA6-481A-A7A9-9D0A06685641}" presName="levelTx" presStyleLbl="revTx" presStyleIdx="0" presStyleCnt="0">
        <dgm:presLayoutVars>
          <dgm:chMax val="1"/>
          <dgm:bulletEnabled val="1"/>
        </dgm:presLayoutVars>
      </dgm:prSet>
      <dgm:spPr/>
    </dgm:pt>
    <dgm:pt modelId="{917A5113-B54E-4482-9BAC-38F2BBCB35F2}" type="pres">
      <dgm:prSet presAssocID="{47509551-2B58-407F-9C9E-8919378E7B40}" presName="Name8" presStyleCnt="0"/>
      <dgm:spPr/>
    </dgm:pt>
    <dgm:pt modelId="{2E08F707-B877-4D66-8A08-3A0731E9BF1A}" type="pres">
      <dgm:prSet presAssocID="{47509551-2B58-407F-9C9E-8919378E7B40}" presName="level" presStyleLbl="node1" presStyleIdx="1" presStyleCnt="3">
        <dgm:presLayoutVars>
          <dgm:chMax val="1"/>
          <dgm:bulletEnabled val="1"/>
        </dgm:presLayoutVars>
      </dgm:prSet>
      <dgm:spPr/>
    </dgm:pt>
    <dgm:pt modelId="{0EA85449-0D52-4473-8A44-08EA0C5BF13D}" type="pres">
      <dgm:prSet presAssocID="{47509551-2B58-407F-9C9E-8919378E7B40}" presName="levelTx" presStyleLbl="revTx" presStyleIdx="0" presStyleCnt="0">
        <dgm:presLayoutVars>
          <dgm:chMax val="1"/>
          <dgm:bulletEnabled val="1"/>
        </dgm:presLayoutVars>
      </dgm:prSet>
      <dgm:spPr/>
    </dgm:pt>
    <dgm:pt modelId="{93945AD2-9099-4D8E-85A5-2B66312BCB74}" type="pres">
      <dgm:prSet presAssocID="{940DCA7F-E17D-4108-943D-9B1627984989}" presName="Name8" presStyleCnt="0"/>
      <dgm:spPr/>
    </dgm:pt>
    <dgm:pt modelId="{C70639D5-1A48-4DDD-A31B-8C06991A3FA3}" type="pres">
      <dgm:prSet presAssocID="{940DCA7F-E17D-4108-943D-9B1627984989}" presName="level" presStyleLbl="node1" presStyleIdx="2" presStyleCnt="3">
        <dgm:presLayoutVars>
          <dgm:chMax val="1"/>
          <dgm:bulletEnabled val="1"/>
        </dgm:presLayoutVars>
      </dgm:prSet>
      <dgm:spPr/>
    </dgm:pt>
    <dgm:pt modelId="{26BF0591-A25A-4CAE-B2F9-53D42330DF40}" type="pres">
      <dgm:prSet presAssocID="{940DCA7F-E17D-4108-943D-9B1627984989}" presName="levelTx" presStyleLbl="revTx" presStyleIdx="0" presStyleCnt="0">
        <dgm:presLayoutVars>
          <dgm:chMax val="1"/>
          <dgm:bulletEnabled val="1"/>
        </dgm:presLayoutVars>
      </dgm:prSet>
      <dgm:spPr/>
    </dgm:pt>
  </dgm:ptLst>
  <dgm:cxnLst>
    <dgm:cxn modelId="{BF9CBC06-EB24-46E2-A665-AC7263CCE83B}" type="presOf" srcId="{47509551-2B58-407F-9C9E-8919378E7B40}" destId="{2E08F707-B877-4D66-8A08-3A0731E9BF1A}" srcOrd="0" destOrd="0" presId="urn:microsoft.com/office/officeart/2005/8/layout/pyramid3"/>
    <dgm:cxn modelId="{FFD3052D-D848-43EB-B35A-0DB914F9C686}" type="presOf" srcId="{BFA0590B-6CA6-481A-A7A9-9D0A06685641}" destId="{1673FBCB-7F58-4C4C-838A-4BF912A2D971}" srcOrd="0" destOrd="0" presId="urn:microsoft.com/office/officeart/2005/8/layout/pyramid3"/>
    <dgm:cxn modelId="{FE83833F-B1B4-4832-8C27-0EC32E5BEBB5}" type="presOf" srcId="{47509551-2B58-407F-9C9E-8919378E7B40}" destId="{0EA85449-0D52-4473-8A44-08EA0C5BF13D}" srcOrd="1" destOrd="0" presId="urn:microsoft.com/office/officeart/2005/8/layout/pyramid3"/>
    <dgm:cxn modelId="{D0ACAC5B-46AF-4E33-9532-9D8657623B35}" srcId="{FA9A20A0-53FC-4BC4-9176-A05F0F7982AD}" destId="{940DCA7F-E17D-4108-943D-9B1627984989}" srcOrd="2" destOrd="0" parTransId="{0F2FD372-495D-4FF2-BDD0-7C9659933134}" sibTransId="{9758271F-BF08-4DF8-91CA-E1DB767A2E7C}"/>
    <dgm:cxn modelId="{37462465-EA2F-4559-966E-46F46693621B}" type="presOf" srcId="{FA9A20A0-53FC-4BC4-9176-A05F0F7982AD}" destId="{95D78E2E-BF64-4302-B6ED-D771F3235F59}" srcOrd="0" destOrd="0" presId="urn:microsoft.com/office/officeart/2005/8/layout/pyramid3"/>
    <dgm:cxn modelId="{43E16A4C-1265-49CD-BD0D-005594A29C2B}" srcId="{FA9A20A0-53FC-4BC4-9176-A05F0F7982AD}" destId="{BFA0590B-6CA6-481A-A7A9-9D0A06685641}" srcOrd="0" destOrd="0" parTransId="{724C9113-E813-4862-9404-B281E2682EFF}" sibTransId="{536F138C-75C9-4EF8-8DCF-0A86A1CEAE87}"/>
    <dgm:cxn modelId="{6F83C1A1-84AA-4F9C-8F14-1DA2CC902AFA}" type="presOf" srcId="{940DCA7F-E17D-4108-943D-9B1627984989}" destId="{C70639D5-1A48-4DDD-A31B-8C06991A3FA3}" srcOrd="0" destOrd="0" presId="urn:microsoft.com/office/officeart/2005/8/layout/pyramid3"/>
    <dgm:cxn modelId="{F87040B9-45EF-45F4-A59B-6CE4E2BE83E0}" type="presOf" srcId="{BFA0590B-6CA6-481A-A7A9-9D0A06685641}" destId="{FC7EEF84-DC61-4844-830E-368B141C968B}" srcOrd="1" destOrd="0" presId="urn:microsoft.com/office/officeart/2005/8/layout/pyramid3"/>
    <dgm:cxn modelId="{A9020ACC-221E-4F1F-BE3D-026D305146C4}" type="presOf" srcId="{940DCA7F-E17D-4108-943D-9B1627984989}" destId="{26BF0591-A25A-4CAE-B2F9-53D42330DF40}" srcOrd="1" destOrd="0" presId="urn:microsoft.com/office/officeart/2005/8/layout/pyramid3"/>
    <dgm:cxn modelId="{7EAE90F2-C9E3-432F-B3CC-F73FD9AB9563}" srcId="{FA9A20A0-53FC-4BC4-9176-A05F0F7982AD}" destId="{47509551-2B58-407F-9C9E-8919378E7B40}" srcOrd="1" destOrd="0" parTransId="{2E504A39-2635-44DB-B8AC-6A8976B0B1CC}" sibTransId="{0219F663-F133-4B8A-A5CF-0264AEBFF843}"/>
    <dgm:cxn modelId="{32082F64-0B79-44A4-924B-466BC7AFADC9}" type="presParOf" srcId="{95D78E2E-BF64-4302-B6ED-D771F3235F59}" destId="{AFAFD554-9C82-4DA3-AE8D-D00691F6B261}" srcOrd="0" destOrd="0" presId="urn:microsoft.com/office/officeart/2005/8/layout/pyramid3"/>
    <dgm:cxn modelId="{C290C2F0-EA9D-471C-A5CE-3791D353573E}" type="presParOf" srcId="{AFAFD554-9C82-4DA3-AE8D-D00691F6B261}" destId="{1673FBCB-7F58-4C4C-838A-4BF912A2D971}" srcOrd="0" destOrd="0" presId="urn:microsoft.com/office/officeart/2005/8/layout/pyramid3"/>
    <dgm:cxn modelId="{38975953-AC9A-4B0A-9FC2-907F44AB8326}" type="presParOf" srcId="{AFAFD554-9C82-4DA3-AE8D-D00691F6B261}" destId="{FC7EEF84-DC61-4844-830E-368B141C968B}" srcOrd="1" destOrd="0" presId="urn:microsoft.com/office/officeart/2005/8/layout/pyramid3"/>
    <dgm:cxn modelId="{0BE589C8-6A37-44A6-9127-178EAE5F4561}" type="presParOf" srcId="{95D78E2E-BF64-4302-B6ED-D771F3235F59}" destId="{917A5113-B54E-4482-9BAC-38F2BBCB35F2}" srcOrd="1" destOrd="0" presId="urn:microsoft.com/office/officeart/2005/8/layout/pyramid3"/>
    <dgm:cxn modelId="{4FF1F2D4-A165-4A33-A82F-7921342D7C9C}" type="presParOf" srcId="{917A5113-B54E-4482-9BAC-38F2BBCB35F2}" destId="{2E08F707-B877-4D66-8A08-3A0731E9BF1A}" srcOrd="0" destOrd="0" presId="urn:microsoft.com/office/officeart/2005/8/layout/pyramid3"/>
    <dgm:cxn modelId="{86D1FDFF-F6B4-49D5-ACEA-CB6FD1D22FCC}" type="presParOf" srcId="{917A5113-B54E-4482-9BAC-38F2BBCB35F2}" destId="{0EA85449-0D52-4473-8A44-08EA0C5BF13D}" srcOrd="1" destOrd="0" presId="urn:microsoft.com/office/officeart/2005/8/layout/pyramid3"/>
    <dgm:cxn modelId="{70DFC4E0-3A95-4E0F-B805-52C1D179F03F}" type="presParOf" srcId="{95D78E2E-BF64-4302-B6ED-D771F3235F59}" destId="{93945AD2-9099-4D8E-85A5-2B66312BCB74}" srcOrd="2" destOrd="0" presId="urn:microsoft.com/office/officeart/2005/8/layout/pyramid3"/>
    <dgm:cxn modelId="{D893ABCB-30D7-4A21-92D2-E5C63519BD4F}" type="presParOf" srcId="{93945AD2-9099-4D8E-85A5-2B66312BCB74}" destId="{C70639D5-1A48-4DDD-A31B-8C06991A3FA3}" srcOrd="0" destOrd="0" presId="urn:microsoft.com/office/officeart/2005/8/layout/pyramid3"/>
    <dgm:cxn modelId="{C63CBA38-7E75-4E49-8676-DF609226E87F}" type="presParOf" srcId="{93945AD2-9099-4D8E-85A5-2B66312BCB74}" destId="{26BF0591-A25A-4CAE-B2F9-53D42330DF40}"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D39C61-0A8B-4CAD-AD61-14E0FAA844D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171D1F05-A4D2-4AB9-8D22-887A269ACB05}">
      <dgm:prSet phldrT="[Text]" custT="1"/>
      <dgm:spPr/>
      <dgm:t>
        <a:bodyPr/>
        <a:lstStyle/>
        <a:p>
          <a:pPr>
            <a:spcAft>
              <a:spcPts val="0"/>
            </a:spcAft>
          </a:pPr>
          <a:r>
            <a:rPr lang="en-US" sz="4000" dirty="0"/>
            <a:t>Drink-driving counter-measures</a:t>
          </a:r>
        </a:p>
      </dgm:t>
    </dgm:pt>
    <dgm:pt modelId="{A8121252-E031-4036-A530-EC82C11B396E}" type="parTrans" cxnId="{125D0693-9FBA-41D6-A737-B4FCCC010FC2}">
      <dgm:prSet/>
      <dgm:spPr/>
      <dgm:t>
        <a:bodyPr/>
        <a:lstStyle/>
        <a:p>
          <a:endParaRPr lang="en-US"/>
        </a:p>
      </dgm:t>
    </dgm:pt>
    <dgm:pt modelId="{41D8AB58-4AD9-470C-8526-51E3DE9C3BE1}" type="sibTrans" cxnId="{125D0693-9FBA-41D6-A737-B4FCCC010FC2}">
      <dgm:prSet/>
      <dgm:spPr/>
      <dgm:t>
        <a:bodyPr/>
        <a:lstStyle/>
        <a:p>
          <a:endParaRPr lang="en-US"/>
        </a:p>
      </dgm:t>
    </dgm:pt>
    <dgm:pt modelId="{2B00404D-9435-4E3F-8536-96AD98D6E763}">
      <dgm:prSet phldrT="[Text]"/>
      <dgm:spPr/>
      <dgm:t>
        <a:bodyPr/>
        <a:lstStyle/>
        <a:p>
          <a:r>
            <a:rPr lang="en-US" dirty="0"/>
            <a:t>BAC limits</a:t>
          </a:r>
        </a:p>
      </dgm:t>
    </dgm:pt>
    <dgm:pt modelId="{6AAE9DC7-C0B7-4038-B0E1-3150D3944131}" type="parTrans" cxnId="{67E3047A-118F-40BC-83AA-86DF3A112A7D}">
      <dgm:prSet/>
      <dgm:spPr/>
      <dgm:t>
        <a:bodyPr/>
        <a:lstStyle/>
        <a:p>
          <a:endParaRPr lang="en-US"/>
        </a:p>
      </dgm:t>
    </dgm:pt>
    <dgm:pt modelId="{EC3BD32B-4DC3-48AF-846E-49BACD28AF13}" type="sibTrans" cxnId="{67E3047A-118F-40BC-83AA-86DF3A112A7D}">
      <dgm:prSet/>
      <dgm:spPr/>
      <dgm:t>
        <a:bodyPr/>
        <a:lstStyle/>
        <a:p>
          <a:endParaRPr lang="en-US"/>
        </a:p>
      </dgm:t>
    </dgm:pt>
    <dgm:pt modelId="{EEA56194-8183-4B3A-9864-343D329E9094}">
      <dgm:prSet phldrT="[Text]"/>
      <dgm:spPr/>
      <dgm:t>
        <a:bodyPr/>
        <a:lstStyle/>
        <a:p>
          <a:r>
            <a:rPr lang="en-US" dirty="0"/>
            <a:t>Max BAC for general population</a:t>
          </a:r>
        </a:p>
      </dgm:t>
    </dgm:pt>
    <dgm:pt modelId="{BEA383AC-4DD0-41D2-B2F2-36C0502D8A31}" type="parTrans" cxnId="{7AE71115-A6C8-483B-BD5F-D40E9CF2E770}">
      <dgm:prSet/>
      <dgm:spPr/>
      <dgm:t>
        <a:bodyPr/>
        <a:lstStyle/>
        <a:p>
          <a:endParaRPr lang="en-US"/>
        </a:p>
      </dgm:t>
    </dgm:pt>
    <dgm:pt modelId="{B907CC37-3D5E-4419-A0FA-F236390555D4}" type="sibTrans" cxnId="{7AE71115-A6C8-483B-BD5F-D40E9CF2E770}">
      <dgm:prSet/>
      <dgm:spPr/>
      <dgm:t>
        <a:bodyPr/>
        <a:lstStyle/>
        <a:p>
          <a:endParaRPr lang="en-US"/>
        </a:p>
      </dgm:t>
    </dgm:pt>
    <dgm:pt modelId="{16F5377A-7476-456B-83FF-C5AB0E0854D7}">
      <dgm:prSet phldrT="[Text]"/>
      <dgm:spPr/>
      <dgm:t>
        <a:bodyPr/>
        <a:lstStyle/>
        <a:p>
          <a:r>
            <a:rPr lang="en-US" dirty="0"/>
            <a:t>Max BAC for young/novice drivers</a:t>
          </a:r>
        </a:p>
      </dgm:t>
    </dgm:pt>
    <dgm:pt modelId="{2FBD5B8F-D2CA-4C37-9673-D3A3F973B0B9}" type="parTrans" cxnId="{0F0C90BC-092A-4229-BD91-A2CC0A0A39B2}">
      <dgm:prSet/>
      <dgm:spPr/>
      <dgm:t>
        <a:bodyPr/>
        <a:lstStyle/>
        <a:p>
          <a:endParaRPr lang="en-US"/>
        </a:p>
      </dgm:t>
    </dgm:pt>
    <dgm:pt modelId="{A8493A0F-D5F5-4340-AEF2-EF8928EEADF1}" type="sibTrans" cxnId="{0F0C90BC-092A-4229-BD91-A2CC0A0A39B2}">
      <dgm:prSet/>
      <dgm:spPr/>
      <dgm:t>
        <a:bodyPr/>
        <a:lstStyle/>
        <a:p>
          <a:endParaRPr lang="en-US"/>
        </a:p>
      </dgm:t>
    </dgm:pt>
    <dgm:pt modelId="{6AC792CB-ECFB-465B-937E-0BF8494786D2}">
      <dgm:prSet phldrT="[Text]"/>
      <dgm:spPr/>
      <dgm:t>
        <a:bodyPr/>
        <a:lstStyle/>
        <a:p>
          <a:r>
            <a:rPr lang="en-US" dirty="0"/>
            <a:t>Enforcement</a:t>
          </a:r>
        </a:p>
      </dgm:t>
    </dgm:pt>
    <dgm:pt modelId="{6BD405DC-DB3A-4453-8954-4873E759E241}" type="parTrans" cxnId="{D4DB4667-E321-451B-AE01-D8425701CFC5}">
      <dgm:prSet/>
      <dgm:spPr/>
      <dgm:t>
        <a:bodyPr/>
        <a:lstStyle/>
        <a:p>
          <a:endParaRPr lang="en-US"/>
        </a:p>
      </dgm:t>
    </dgm:pt>
    <dgm:pt modelId="{30DEA9AD-5A7E-430F-98B2-3613A3B7B2B8}" type="sibTrans" cxnId="{D4DB4667-E321-451B-AE01-D8425701CFC5}">
      <dgm:prSet/>
      <dgm:spPr/>
      <dgm:t>
        <a:bodyPr/>
        <a:lstStyle/>
        <a:p>
          <a:endParaRPr lang="en-US"/>
        </a:p>
      </dgm:t>
    </dgm:pt>
    <dgm:pt modelId="{7B012D8C-4F86-49F1-A33F-579ED1ECBB32}">
      <dgm:prSet phldrT="[Text]"/>
      <dgm:spPr/>
      <dgm:t>
        <a:bodyPr/>
        <a:lstStyle/>
        <a:p>
          <a:r>
            <a:rPr lang="en-US" dirty="0"/>
            <a:t>RBT</a:t>
          </a:r>
        </a:p>
      </dgm:t>
    </dgm:pt>
    <dgm:pt modelId="{4E877873-1348-4CBA-AA83-F489EA8E0F1F}" type="parTrans" cxnId="{0FC25AC1-960E-48B7-B7C9-26F656FCAF20}">
      <dgm:prSet/>
      <dgm:spPr/>
      <dgm:t>
        <a:bodyPr/>
        <a:lstStyle/>
        <a:p>
          <a:endParaRPr lang="en-US"/>
        </a:p>
      </dgm:t>
    </dgm:pt>
    <dgm:pt modelId="{B862D17F-95D7-4425-9C9F-73C1AC72F8AE}" type="sibTrans" cxnId="{0FC25AC1-960E-48B7-B7C9-26F656FCAF20}">
      <dgm:prSet/>
      <dgm:spPr/>
      <dgm:t>
        <a:bodyPr/>
        <a:lstStyle/>
        <a:p>
          <a:endParaRPr lang="en-US"/>
        </a:p>
      </dgm:t>
    </dgm:pt>
    <dgm:pt modelId="{3E632F93-EAB1-402B-A992-3DF37D2E170D}">
      <dgm:prSet phldrT="[Text]"/>
      <dgm:spPr/>
      <dgm:t>
        <a:bodyPr/>
        <a:lstStyle/>
        <a:p>
          <a:r>
            <a:rPr lang="en-US" dirty="0"/>
            <a:t>Max BAC for motorcycles</a:t>
          </a:r>
        </a:p>
      </dgm:t>
    </dgm:pt>
    <dgm:pt modelId="{AB65CBC7-076D-4574-BD44-E4B84DE9C550}" type="parTrans" cxnId="{BD3E68D7-F8D8-4E45-8CF9-15EFB1D63448}">
      <dgm:prSet/>
      <dgm:spPr/>
      <dgm:t>
        <a:bodyPr/>
        <a:lstStyle/>
        <a:p>
          <a:endParaRPr lang="en-US"/>
        </a:p>
      </dgm:t>
    </dgm:pt>
    <dgm:pt modelId="{AD038487-F643-43D9-8420-2A4B2525BCCB}" type="sibTrans" cxnId="{BD3E68D7-F8D8-4E45-8CF9-15EFB1D63448}">
      <dgm:prSet/>
      <dgm:spPr/>
      <dgm:t>
        <a:bodyPr/>
        <a:lstStyle/>
        <a:p>
          <a:endParaRPr lang="en-US"/>
        </a:p>
      </dgm:t>
    </dgm:pt>
    <dgm:pt modelId="{E23CD3D1-C7A8-4C4E-8BDA-168689A15878}">
      <dgm:prSet phldrT="[Text]"/>
      <dgm:spPr/>
      <dgm:t>
        <a:bodyPr/>
        <a:lstStyle/>
        <a:p>
          <a:r>
            <a:rPr lang="en-US" dirty="0"/>
            <a:t>Max BAC for professional drivers</a:t>
          </a:r>
        </a:p>
      </dgm:t>
    </dgm:pt>
    <dgm:pt modelId="{182D419D-8015-48C4-B36E-7598E5E72650}" type="parTrans" cxnId="{0DE730B0-E695-457F-9097-11B29A39F70C}">
      <dgm:prSet/>
      <dgm:spPr/>
      <dgm:t>
        <a:bodyPr/>
        <a:lstStyle/>
        <a:p>
          <a:endParaRPr lang="en-US"/>
        </a:p>
      </dgm:t>
    </dgm:pt>
    <dgm:pt modelId="{306ACB81-1D27-4C0C-A84F-A9B75B1E1AF2}" type="sibTrans" cxnId="{0DE730B0-E695-457F-9097-11B29A39F70C}">
      <dgm:prSet/>
      <dgm:spPr/>
      <dgm:t>
        <a:bodyPr/>
        <a:lstStyle/>
        <a:p>
          <a:endParaRPr lang="en-US"/>
        </a:p>
      </dgm:t>
    </dgm:pt>
    <dgm:pt modelId="{420B1188-BB29-4EF8-BC97-9C0BF90A6D6C}">
      <dgm:prSet phldrT="[Text]"/>
      <dgm:spPr/>
      <dgm:t>
        <a:bodyPr/>
        <a:lstStyle/>
        <a:p>
          <a:r>
            <a:rPr lang="en-US" dirty="0"/>
            <a:t>Sobriety checkpoints</a:t>
          </a:r>
        </a:p>
      </dgm:t>
    </dgm:pt>
    <dgm:pt modelId="{132F90F2-46E5-4992-BCF0-AE40B7FE12E8}" type="parTrans" cxnId="{51FCB1F0-0158-483A-8249-D1190989E7DD}">
      <dgm:prSet/>
      <dgm:spPr/>
      <dgm:t>
        <a:bodyPr/>
        <a:lstStyle/>
        <a:p>
          <a:endParaRPr lang="en-US"/>
        </a:p>
      </dgm:t>
    </dgm:pt>
    <dgm:pt modelId="{FA8489E8-ECB2-43FA-9075-35BAD7264CC9}" type="sibTrans" cxnId="{51FCB1F0-0158-483A-8249-D1190989E7DD}">
      <dgm:prSet/>
      <dgm:spPr/>
      <dgm:t>
        <a:bodyPr/>
        <a:lstStyle/>
        <a:p>
          <a:endParaRPr lang="en-US"/>
        </a:p>
      </dgm:t>
    </dgm:pt>
    <dgm:pt modelId="{1FDC1940-4328-439E-B95F-40E2008B797B}" type="pres">
      <dgm:prSet presAssocID="{03D39C61-0A8B-4CAD-AD61-14E0FAA844D2}" presName="Name0" presStyleCnt="0">
        <dgm:presLayoutVars>
          <dgm:chPref val="1"/>
          <dgm:dir/>
          <dgm:animOne val="branch"/>
          <dgm:animLvl val="lvl"/>
          <dgm:resizeHandles/>
        </dgm:presLayoutVars>
      </dgm:prSet>
      <dgm:spPr/>
    </dgm:pt>
    <dgm:pt modelId="{92FE2165-AF1E-44C6-808D-D82ED15F7D36}" type="pres">
      <dgm:prSet presAssocID="{171D1F05-A4D2-4AB9-8D22-887A269ACB05}" presName="vertOne" presStyleCnt="0"/>
      <dgm:spPr/>
    </dgm:pt>
    <dgm:pt modelId="{65CA1771-25EB-4FCB-AE02-3FA2522C7753}" type="pres">
      <dgm:prSet presAssocID="{171D1F05-A4D2-4AB9-8D22-887A269ACB05}" presName="txOne" presStyleLbl="node0" presStyleIdx="0" presStyleCnt="1">
        <dgm:presLayoutVars>
          <dgm:chPref val="3"/>
        </dgm:presLayoutVars>
      </dgm:prSet>
      <dgm:spPr/>
    </dgm:pt>
    <dgm:pt modelId="{32255101-77C3-490A-B708-634C99498BA1}" type="pres">
      <dgm:prSet presAssocID="{171D1F05-A4D2-4AB9-8D22-887A269ACB05}" presName="parTransOne" presStyleCnt="0"/>
      <dgm:spPr/>
    </dgm:pt>
    <dgm:pt modelId="{98E36FE8-C54F-43A0-B21D-8A8DF529404E}" type="pres">
      <dgm:prSet presAssocID="{171D1F05-A4D2-4AB9-8D22-887A269ACB05}" presName="horzOne" presStyleCnt="0"/>
      <dgm:spPr/>
    </dgm:pt>
    <dgm:pt modelId="{4CF97B17-BA34-473F-81D5-8249DB82491D}" type="pres">
      <dgm:prSet presAssocID="{2B00404D-9435-4E3F-8536-96AD98D6E763}" presName="vertTwo" presStyleCnt="0"/>
      <dgm:spPr/>
    </dgm:pt>
    <dgm:pt modelId="{2709523E-8ACC-4BF1-B383-E81CDBB071BF}" type="pres">
      <dgm:prSet presAssocID="{2B00404D-9435-4E3F-8536-96AD98D6E763}" presName="txTwo" presStyleLbl="node2" presStyleIdx="0" presStyleCnt="2">
        <dgm:presLayoutVars>
          <dgm:chPref val="3"/>
        </dgm:presLayoutVars>
      </dgm:prSet>
      <dgm:spPr/>
    </dgm:pt>
    <dgm:pt modelId="{E9928EAB-9F66-4A5F-A4D9-C93AD0AEC7D6}" type="pres">
      <dgm:prSet presAssocID="{2B00404D-9435-4E3F-8536-96AD98D6E763}" presName="parTransTwo" presStyleCnt="0"/>
      <dgm:spPr/>
    </dgm:pt>
    <dgm:pt modelId="{A15CD135-41A8-4471-B867-17F8D898D3C8}" type="pres">
      <dgm:prSet presAssocID="{2B00404D-9435-4E3F-8536-96AD98D6E763}" presName="horzTwo" presStyleCnt="0"/>
      <dgm:spPr/>
    </dgm:pt>
    <dgm:pt modelId="{2F1EEDAB-C453-4EF6-A970-0E15470D5A9A}" type="pres">
      <dgm:prSet presAssocID="{EEA56194-8183-4B3A-9864-343D329E9094}" presName="vertThree" presStyleCnt="0"/>
      <dgm:spPr/>
    </dgm:pt>
    <dgm:pt modelId="{5CEA0974-52D9-442C-8A3D-0462FBC929E8}" type="pres">
      <dgm:prSet presAssocID="{EEA56194-8183-4B3A-9864-343D329E9094}" presName="txThree" presStyleLbl="node3" presStyleIdx="0" presStyleCnt="6">
        <dgm:presLayoutVars>
          <dgm:chPref val="3"/>
        </dgm:presLayoutVars>
      </dgm:prSet>
      <dgm:spPr/>
    </dgm:pt>
    <dgm:pt modelId="{444A2F23-3567-4CE8-82AF-C4D544DED7B0}" type="pres">
      <dgm:prSet presAssocID="{EEA56194-8183-4B3A-9864-343D329E9094}" presName="horzThree" presStyleCnt="0"/>
      <dgm:spPr/>
    </dgm:pt>
    <dgm:pt modelId="{D1B765D0-522E-40AA-8743-4AE433554591}" type="pres">
      <dgm:prSet presAssocID="{B907CC37-3D5E-4419-A0FA-F236390555D4}" presName="sibSpaceThree" presStyleCnt="0"/>
      <dgm:spPr/>
    </dgm:pt>
    <dgm:pt modelId="{FC8D17F9-3238-4E87-949D-88645FB5AA22}" type="pres">
      <dgm:prSet presAssocID="{16F5377A-7476-456B-83FF-C5AB0E0854D7}" presName="vertThree" presStyleCnt="0"/>
      <dgm:spPr/>
    </dgm:pt>
    <dgm:pt modelId="{02BABA08-DEDC-4A4B-9853-836A595F3FE7}" type="pres">
      <dgm:prSet presAssocID="{16F5377A-7476-456B-83FF-C5AB0E0854D7}" presName="txThree" presStyleLbl="node3" presStyleIdx="1" presStyleCnt="6">
        <dgm:presLayoutVars>
          <dgm:chPref val="3"/>
        </dgm:presLayoutVars>
      </dgm:prSet>
      <dgm:spPr/>
    </dgm:pt>
    <dgm:pt modelId="{E37136DF-43A4-4BFD-A6EA-24DE541FE60D}" type="pres">
      <dgm:prSet presAssocID="{16F5377A-7476-456B-83FF-C5AB0E0854D7}" presName="horzThree" presStyleCnt="0"/>
      <dgm:spPr/>
    </dgm:pt>
    <dgm:pt modelId="{2F6C950E-4560-40BB-8081-19CD44BF4CF3}" type="pres">
      <dgm:prSet presAssocID="{A8493A0F-D5F5-4340-AEF2-EF8928EEADF1}" presName="sibSpaceThree" presStyleCnt="0"/>
      <dgm:spPr/>
    </dgm:pt>
    <dgm:pt modelId="{475BF6E2-C954-46D7-A6CF-6F88B4F67984}" type="pres">
      <dgm:prSet presAssocID="{E23CD3D1-C7A8-4C4E-8BDA-168689A15878}" presName="vertThree" presStyleCnt="0"/>
      <dgm:spPr/>
    </dgm:pt>
    <dgm:pt modelId="{56C72EEC-E4FA-4454-8726-23E4A36412B7}" type="pres">
      <dgm:prSet presAssocID="{E23CD3D1-C7A8-4C4E-8BDA-168689A15878}" presName="txThree" presStyleLbl="node3" presStyleIdx="2" presStyleCnt="6">
        <dgm:presLayoutVars>
          <dgm:chPref val="3"/>
        </dgm:presLayoutVars>
      </dgm:prSet>
      <dgm:spPr/>
    </dgm:pt>
    <dgm:pt modelId="{CA1E89B1-3B23-458D-A071-13A7DF7F263B}" type="pres">
      <dgm:prSet presAssocID="{E23CD3D1-C7A8-4C4E-8BDA-168689A15878}" presName="horzThree" presStyleCnt="0"/>
      <dgm:spPr/>
    </dgm:pt>
    <dgm:pt modelId="{AD0E6D7A-CD9B-4BE1-8EC9-9C2DD47C2C0B}" type="pres">
      <dgm:prSet presAssocID="{306ACB81-1D27-4C0C-A84F-A9B75B1E1AF2}" presName="sibSpaceThree" presStyleCnt="0"/>
      <dgm:spPr/>
    </dgm:pt>
    <dgm:pt modelId="{50886CFF-D2BB-4BA6-902E-61CFC12AA06D}" type="pres">
      <dgm:prSet presAssocID="{3E632F93-EAB1-402B-A992-3DF37D2E170D}" presName="vertThree" presStyleCnt="0"/>
      <dgm:spPr/>
    </dgm:pt>
    <dgm:pt modelId="{CF638163-2401-4FC1-A5C2-6DDA4FBF127A}" type="pres">
      <dgm:prSet presAssocID="{3E632F93-EAB1-402B-A992-3DF37D2E170D}" presName="txThree" presStyleLbl="node3" presStyleIdx="3" presStyleCnt="6">
        <dgm:presLayoutVars>
          <dgm:chPref val="3"/>
        </dgm:presLayoutVars>
      </dgm:prSet>
      <dgm:spPr/>
    </dgm:pt>
    <dgm:pt modelId="{29283767-61A6-4998-9DB4-369CC60DEA53}" type="pres">
      <dgm:prSet presAssocID="{3E632F93-EAB1-402B-A992-3DF37D2E170D}" presName="horzThree" presStyleCnt="0"/>
      <dgm:spPr/>
    </dgm:pt>
    <dgm:pt modelId="{E77728BC-7147-4710-938A-50DA0E4BF24E}" type="pres">
      <dgm:prSet presAssocID="{EC3BD32B-4DC3-48AF-846E-49BACD28AF13}" presName="sibSpaceTwo" presStyleCnt="0"/>
      <dgm:spPr/>
    </dgm:pt>
    <dgm:pt modelId="{1A7FB4DE-BE4A-4B8A-A100-65E83640CC37}" type="pres">
      <dgm:prSet presAssocID="{6AC792CB-ECFB-465B-937E-0BF8494786D2}" presName="vertTwo" presStyleCnt="0"/>
      <dgm:spPr/>
    </dgm:pt>
    <dgm:pt modelId="{86EB411B-3DB5-4016-8B82-0A685ECC7B9E}" type="pres">
      <dgm:prSet presAssocID="{6AC792CB-ECFB-465B-937E-0BF8494786D2}" presName="txTwo" presStyleLbl="node2" presStyleIdx="1" presStyleCnt="2">
        <dgm:presLayoutVars>
          <dgm:chPref val="3"/>
        </dgm:presLayoutVars>
      </dgm:prSet>
      <dgm:spPr/>
    </dgm:pt>
    <dgm:pt modelId="{6155926C-D6B8-4C40-B273-108FF5A71132}" type="pres">
      <dgm:prSet presAssocID="{6AC792CB-ECFB-465B-937E-0BF8494786D2}" presName="parTransTwo" presStyleCnt="0"/>
      <dgm:spPr/>
    </dgm:pt>
    <dgm:pt modelId="{CDC4F4C5-3541-4E92-A941-BA1C2EE446CB}" type="pres">
      <dgm:prSet presAssocID="{6AC792CB-ECFB-465B-937E-0BF8494786D2}" presName="horzTwo" presStyleCnt="0"/>
      <dgm:spPr/>
    </dgm:pt>
    <dgm:pt modelId="{67ED049F-70D7-45EC-9574-60304CE1FC72}" type="pres">
      <dgm:prSet presAssocID="{7B012D8C-4F86-49F1-A33F-579ED1ECBB32}" presName="vertThree" presStyleCnt="0"/>
      <dgm:spPr/>
    </dgm:pt>
    <dgm:pt modelId="{5DD11FDF-9555-43A2-8699-CE5FCFA02C0B}" type="pres">
      <dgm:prSet presAssocID="{7B012D8C-4F86-49F1-A33F-579ED1ECBB32}" presName="txThree" presStyleLbl="node3" presStyleIdx="4" presStyleCnt="6">
        <dgm:presLayoutVars>
          <dgm:chPref val="3"/>
        </dgm:presLayoutVars>
      </dgm:prSet>
      <dgm:spPr/>
    </dgm:pt>
    <dgm:pt modelId="{BA4C3D03-6F31-4B54-8C8A-31C6AF2FF2A0}" type="pres">
      <dgm:prSet presAssocID="{7B012D8C-4F86-49F1-A33F-579ED1ECBB32}" presName="horzThree" presStyleCnt="0"/>
      <dgm:spPr/>
    </dgm:pt>
    <dgm:pt modelId="{3248E9AF-9A7A-41BF-993E-FC4A7F893FD2}" type="pres">
      <dgm:prSet presAssocID="{B862D17F-95D7-4425-9C9F-73C1AC72F8AE}" presName="sibSpaceThree" presStyleCnt="0"/>
      <dgm:spPr/>
    </dgm:pt>
    <dgm:pt modelId="{9FF8F29B-8A1F-49A5-A3CE-4C98FF97708A}" type="pres">
      <dgm:prSet presAssocID="{420B1188-BB29-4EF8-BC97-9C0BF90A6D6C}" presName="vertThree" presStyleCnt="0"/>
      <dgm:spPr/>
    </dgm:pt>
    <dgm:pt modelId="{E7848348-D997-4D67-A79C-0E3E9A27D674}" type="pres">
      <dgm:prSet presAssocID="{420B1188-BB29-4EF8-BC97-9C0BF90A6D6C}" presName="txThree" presStyleLbl="node3" presStyleIdx="5" presStyleCnt="6">
        <dgm:presLayoutVars>
          <dgm:chPref val="3"/>
        </dgm:presLayoutVars>
      </dgm:prSet>
      <dgm:spPr/>
    </dgm:pt>
    <dgm:pt modelId="{9D1C53FC-13C3-4A3C-B6A8-9EFD2C9C7081}" type="pres">
      <dgm:prSet presAssocID="{420B1188-BB29-4EF8-BC97-9C0BF90A6D6C}" presName="horzThree" presStyleCnt="0"/>
      <dgm:spPr/>
    </dgm:pt>
  </dgm:ptLst>
  <dgm:cxnLst>
    <dgm:cxn modelId="{7AE71115-A6C8-483B-BD5F-D40E9CF2E770}" srcId="{2B00404D-9435-4E3F-8536-96AD98D6E763}" destId="{EEA56194-8183-4B3A-9864-343D329E9094}" srcOrd="0" destOrd="0" parTransId="{BEA383AC-4DD0-41D2-B2F2-36C0502D8A31}" sibTransId="{B907CC37-3D5E-4419-A0FA-F236390555D4}"/>
    <dgm:cxn modelId="{458E7516-246B-4E2F-ADAF-7E63C4AC056B}" type="presOf" srcId="{6AC792CB-ECFB-465B-937E-0BF8494786D2}" destId="{86EB411B-3DB5-4016-8B82-0A685ECC7B9E}" srcOrd="0" destOrd="0" presId="urn:microsoft.com/office/officeart/2005/8/layout/hierarchy4"/>
    <dgm:cxn modelId="{D90C4630-2C29-426C-B422-A026578FFBC9}" type="presOf" srcId="{E23CD3D1-C7A8-4C4E-8BDA-168689A15878}" destId="{56C72EEC-E4FA-4454-8726-23E4A36412B7}" srcOrd="0" destOrd="0" presId="urn:microsoft.com/office/officeart/2005/8/layout/hierarchy4"/>
    <dgm:cxn modelId="{A8115565-9234-410B-AA04-CB19663B7468}" type="presOf" srcId="{03D39C61-0A8B-4CAD-AD61-14E0FAA844D2}" destId="{1FDC1940-4328-439E-B95F-40E2008B797B}" srcOrd="0" destOrd="0" presId="urn:microsoft.com/office/officeart/2005/8/layout/hierarchy4"/>
    <dgm:cxn modelId="{D4DB4667-E321-451B-AE01-D8425701CFC5}" srcId="{171D1F05-A4D2-4AB9-8D22-887A269ACB05}" destId="{6AC792CB-ECFB-465B-937E-0BF8494786D2}" srcOrd="1" destOrd="0" parTransId="{6BD405DC-DB3A-4453-8954-4873E759E241}" sibTransId="{30DEA9AD-5A7E-430F-98B2-3613A3B7B2B8}"/>
    <dgm:cxn modelId="{ACA0C150-1649-4904-9049-78F796F84E67}" type="presOf" srcId="{2B00404D-9435-4E3F-8536-96AD98D6E763}" destId="{2709523E-8ACC-4BF1-B383-E81CDBB071BF}" srcOrd="0" destOrd="0" presId="urn:microsoft.com/office/officeart/2005/8/layout/hierarchy4"/>
    <dgm:cxn modelId="{0EA6AD72-0671-4C98-88B2-851C127C1284}" type="presOf" srcId="{16F5377A-7476-456B-83FF-C5AB0E0854D7}" destId="{02BABA08-DEDC-4A4B-9853-836A595F3FE7}" srcOrd="0" destOrd="0" presId="urn:microsoft.com/office/officeart/2005/8/layout/hierarchy4"/>
    <dgm:cxn modelId="{7EEC2F78-55A1-4E58-93B6-3C30EA4076C0}" type="presOf" srcId="{171D1F05-A4D2-4AB9-8D22-887A269ACB05}" destId="{65CA1771-25EB-4FCB-AE02-3FA2522C7753}" srcOrd="0" destOrd="0" presId="urn:microsoft.com/office/officeart/2005/8/layout/hierarchy4"/>
    <dgm:cxn modelId="{67E3047A-118F-40BC-83AA-86DF3A112A7D}" srcId="{171D1F05-A4D2-4AB9-8D22-887A269ACB05}" destId="{2B00404D-9435-4E3F-8536-96AD98D6E763}" srcOrd="0" destOrd="0" parTransId="{6AAE9DC7-C0B7-4038-B0E1-3150D3944131}" sibTransId="{EC3BD32B-4DC3-48AF-846E-49BACD28AF13}"/>
    <dgm:cxn modelId="{125D0693-9FBA-41D6-A737-B4FCCC010FC2}" srcId="{03D39C61-0A8B-4CAD-AD61-14E0FAA844D2}" destId="{171D1F05-A4D2-4AB9-8D22-887A269ACB05}" srcOrd="0" destOrd="0" parTransId="{A8121252-E031-4036-A530-EC82C11B396E}" sibTransId="{41D8AB58-4AD9-470C-8526-51E3DE9C3BE1}"/>
    <dgm:cxn modelId="{8332D395-78D4-4D66-8C37-6022BA63FD55}" type="presOf" srcId="{3E632F93-EAB1-402B-A992-3DF37D2E170D}" destId="{CF638163-2401-4FC1-A5C2-6DDA4FBF127A}" srcOrd="0" destOrd="0" presId="urn:microsoft.com/office/officeart/2005/8/layout/hierarchy4"/>
    <dgm:cxn modelId="{0DE730B0-E695-457F-9097-11B29A39F70C}" srcId="{2B00404D-9435-4E3F-8536-96AD98D6E763}" destId="{E23CD3D1-C7A8-4C4E-8BDA-168689A15878}" srcOrd="2" destOrd="0" parTransId="{182D419D-8015-48C4-B36E-7598E5E72650}" sibTransId="{306ACB81-1D27-4C0C-A84F-A9B75B1E1AF2}"/>
    <dgm:cxn modelId="{0F0C90BC-092A-4229-BD91-A2CC0A0A39B2}" srcId="{2B00404D-9435-4E3F-8536-96AD98D6E763}" destId="{16F5377A-7476-456B-83FF-C5AB0E0854D7}" srcOrd="1" destOrd="0" parTransId="{2FBD5B8F-D2CA-4C37-9673-D3A3F973B0B9}" sibTransId="{A8493A0F-D5F5-4340-AEF2-EF8928EEADF1}"/>
    <dgm:cxn modelId="{0FC25AC1-960E-48B7-B7C9-26F656FCAF20}" srcId="{6AC792CB-ECFB-465B-937E-0BF8494786D2}" destId="{7B012D8C-4F86-49F1-A33F-579ED1ECBB32}" srcOrd="0" destOrd="0" parTransId="{4E877873-1348-4CBA-AA83-F489EA8E0F1F}" sibTransId="{B862D17F-95D7-4425-9C9F-73C1AC72F8AE}"/>
    <dgm:cxn modelId="{BD3E68D7-F8D8-4E45-8CF9-15EFB1D63448}" srcId="{2B00404D-9435-4E3F-8536-96AD98D6E763}" destId="{3E632F93-EAB1-402B-A992-3DF37D2E170D}" srcOrd="3" destOrd="0" parTransId="{AB65CBC7-076D-4574-BD44-E4B84DE9C550}" sibTransId="{AD038487-F643-43D9-8420-2A4B2525BCCB}"/>
    <dgm:cxn modelId="{9CA3FCD7-E49F-4FFE-B157-82FC3B672DF5}" type="presOf" srcId="{EEA56194-8183-4B3A-9864-343D329E9094}" destId="{5CEA0974-52D9-442C-8A3D-0462FBC929E8}" srcOrd="0" destOrd="0" presId="urn:microsoft.com/office/officeart/2005/8/layout/hierarchy4"/>
    <dgm:cxn modelId="{4DE398E3-5A8E-4BDD-AA11-1D4AA7655A1B}" type="presOf" srcId="{7B012D8C-4F86-49F1-A33F-579ED1ECBB32}" destId="{5DD11FDF-9555-43A2-8699-CE5FCFA02C0B}" srcOrd="0" destOrd="0" presId="urn:microsoft.com/office/officeart/2005/8/layout/hierarchy4"/>
    <dgm:cxn modelId="{0F7CFEE4-61E1-4E37-A34B-183F6FCBD07C}" type="presOf" srcId="{420B1188-BB29-4EF8-BC97-9C0BF90A6D6C}" destId="{E7848348-D997-4D67-A79C-0E3E9A27D674}" srcOrd="0" destOrd="0" presId="urn:microsoft.com/office/officeart/2005/8/layout/hierarchy4"/>
    <dgm:cxn modelId="{51FCB1F0-0158-483A-8249-D1190989E7DD}" srcId="{6AC792CB-ECFB-465B-937E-0BF8494786D2}" destId="{420B1188-BB29-4EF8-BC97-9C0BF90A6D6C}" srcOrd="1" destOrd="0" parTransId="{132F90F2-46E5-4992-BCF0-AE40B7FE12E8}" sibTransId="{FA8489E8-ECB2-43FA-9075-35BAD7264CC9}"/>
    <dgm:cxn modelId="{03CBB327-CE6F-4907-81F6-D7CE682B5016}" type="presParOf" srcId="{1FDC1940-4328-439E-B95F-40E2008B797B}" destId="{92FE2165-AF1E-44C6-808D-D82ED15F7D36}" srcOrd="0" destOrd="0" presId="urn:microsoft.com/office/officeart/2005/8/layout/hierarchy4"/>
    <dgm:cxn modelId="{4B1C6681-1508-4696-81AF-E860E2482D14}" type="presParOf" srcId="{92FE2165-AF1E-44C6-808D-D82ED15F7D36}" destId="{65CA1771-25EB-4FCB-AE02-3FA2522C7753}" srcOrd="0" destOrd="0" presId="urn:microsoft.com/office/officeart/2005/8/layout/hierarchy4"/>
    <dgm:cxn modelId="{8E71E001-AE73-45DE-8989-618CFAA96722}" type="presParOf" srcId="{92FE2165-AF1E-44C6-808D-D82ED15F7D36}" destId="{32255101-77C3-490A-B708-634C99498BA1}" srcOrd="1" destOrd="0" presId="urn:microsoft.com/office/officeart/2005/8/layout/hierarchy4"/>
    <dgm:cxn modelId="{0940E889-ADEF-4F07-BACD-237CE460B218}" type="presParOf" srcId="{92FE2165-AF1E-44C6-808D-D82ED15F7D36}" destId="{98E36FE8-C54F-43A0-B21D-8A8DF529404E}" srcOrd="2" destOrd="0" presId="urn:microsoft.com/office/officeart/2005/8/layout/hierarchy4"/>
    <dgm:cxn modelId="{EFFCDDC1-7410-4815-9BFB-F71E38E940B4}" type="presParOf" srcId="{98E36FE8-C54F-43A0-B21D-8A8DF529404E}" destId="{4CF97B17-BA34-473F-81D5-8249DB82491D}" srcOrd="0" destOrd="0" presId="urn:microsoft.com/office/officeart/2005/8/layout/hierarchy4"/>
    <dgm:cxn modelId="{6E192DFA-6DB5-447C-B73A-1E06D2E22040}" type="presParOf" srcId="{4CF97B17-BA34-473F-81D5-8249DB82491D}" destId="{2709523E-8ACC-4BF1-B383-E81CDBB071BF}" srcOrd="0" destOrd="0" presId="urn:microsoft.com/office/officeart/2005/8/layout/hierarchy4"/>
    <dgm:cxn modelId="{4167EE2B-4A74-4779-8880-550DD0CCFE83}" type="presParOf" srcId="{4CF97B17-BA34-473F-81D5-8249DB82491D}" destId="{E9928EAB-9F66-4A5F-A4D9-C93AD0AEC7D6}" srcOrd="1" destOrd="0" presId="urn:microsoft.com/office/officeart/2005/8/layout/hierarchy4"/>
    <dgm:cxn modelId="{3F9469A8-3E86-4761-8888-0AA114CD08A4}" type="presParOf" srcId="{4CF97B17-BA34-473F-81D5-8249DB82491D}" destId="{A15CD135-41A8-4471-B867-17F8D898D3C8}" srcOrd="2" destOrd="0" presId="urn:microsoft.com/office/officeart/2005/8/layout/hierarchy4"/>
    <dgm:cxn modelId="{7B031BF6-6610-497F-868D-D74E51D21313}" type="presParOf" srcId="{A15CD135-41A8-4471-B867-17F8D898D3C8}" destId="{2F1EEDAB-C453-4EF6-A970-0E15470D5A9A}" srcOrd="0" destOrd="0" presId="urn:microsoft.com/office/officeart/2005/8/layout/hierarchy4"/>
    <dgm:cxn modelId="{457DC2E8-2983-4D36-B3BC-08125FAD92AA}" type="presParOf" srcId="{2F1EEDAB-C453-4EF6-A970-0E15470D5A9A}" destId="{5CEA0974-52D9-442C-8A3D-0462FBC929E8}" srcOrd="0" destOrd="0" presId="urn:microsoft.com/office/officeart/2005/8/layout/hierarchy4"/>
    <dgm:cxn modelId="{10C21010-35E4-4CAE-8C23-79940FB78255}" type="presParOf" srcId="{2F1EEDAB-C453-4EF6-A970-0E15470D5A9A}" destId="{444A2F23-3567-4CE8-82AF-C4D544DED7B0}" srcOrd="1" destOrd="0" presId="urn:microsoft.com/office/officeart/2005/8/layout/hierarchy4"/>
    <dgm:cxn modelId="{B9671C1C-C220-4E57-9911-285AFADFAA2A}" type="presParOf" srcId="{A15CD135-41A8-4471-B867-17F8D898D3C8}" destId="{D1B765D0-522E-40AA-8743-4AE433554591}" srcOrd="1" destOrd="0" presId="urn:microsoft.com/office/officeart/2005/8/layout/hierarchy4"/>
    <dgm:cxn modelId="{AAE02A6E-4E98-4B36-A391-BB29DD528B48}" type="presParOf" srcId="{A15CD135-41A8-4471-B867-17F8D898D3C8}" destId="{FC8D17F9-3238-4E87-949D-88645FB5AA22}" srcOrd="2" destOrd="0" presId="urn:microsoft.com/office/officeart/2005/8/layout/hierarchy4"/>
    <dgm:cxn modelId="{061952CD-0354-42E3-A1BF-03AC3750DF14}" type="presParOf" srcId="{FC8D17F9-3238-4E87-949D-88645FB5AA22}" destId="{02BABA08-DEDC-4A4B-9853-836A595F3FE7}" srcOrd="0" destOrd="0" presId="urn:microsoft.com/office/officeart/2005/8/layout/hierarchy4"/>
    <dgm:cxn modelId="{E97EFEBC-10DB-49D2-B2E6-05393614F80D}" type="presParOf" srcId="{FC8D17F9-3238-4E87-949D-88645FB5AA22}" destId="{E37136DF-43A4-4BFD-A6EA-24DE541FE60D}" srcOrd="1" destOrd="0" presId="urn:microsoft.com/office/officeart/2005/8/layout/hierarchy4"/>
    <dgm:cxn modelId="{9EA4FE3A-B362-43BA-8A02-6877D0A3EC1B}" type="presParOf" srcId="{A15CD135-41A8-4471-B867-17F8D898D3C8}" destId="{2F6C950E-4560-40BB-8081-19CD44BF4CF3}" srcOrd="3" destOrd="0" presId="urn:microsoft.com/office/officeart/2005/8/layout/hierarchy4"/>
    <dgm:cxn modelId="{21DA6798-28B1-446E-A565-5D928284E567}" type="presParOf" srcId="{A15CD135-41A8-4471-B867-17F8D898D3C8}" destId="{475BF6E2-C954-46D7-A6CF-6F88B4F67984}" srcOrd="4" destOrd="0" presId="urn:microsoft.com/office/officeart/2005/8/layout/hierarchy4"/>
    <dgm:cxn modelId="{D5900F01-C4C5-46BA-898E-AF21351DD7C1}" type="presParOf" srcId="{475BF6E2-C954-46D7-A6CF-6F88B4F67984}" destId="{56C72EEC-E4FA-4454-8726-23E4A36412B7}" srcOrd="0" destOrd="0" presId="urn:microsoft.com/office/officeart/2005/8/layout/hierarchy4"/>
    <dgm:cxn modelId="{07898B41-F2FA-42E1-A231-866CBAAFB3CD}" type="presParOf" srcId="{475BF6E2-C954-46D7-A6CF-6F88B4F67984}" destId="{CA1E89B1-3B23-458D-A071-13A7DF7F263B}" srcOrd="1" destOrd="0" presId="urn:microsoft.com/office/officeart/2005/8/layout/hierarchy4"/>
    <dgm:cxn modelId="{69725B45-3634-40B9-B11D-40FC37EFADB4}" type="presParOf" srcId="{A15CD135-41A8-4471-B867-17F8D898D3C8}" destId="{AD0E6D7A-CD9B-4BE1-8EC9-9C2DD47C2C0B}" srcOrd="5" destOrd="0" presId="urn:microsoft.com/office/officeart/2005/8/layout/hierarchy4"/>
    <dgm:cxn modelId="{E48B8DE7-CA8B-49F3-AFCE-0418F215F6A5}" type="presParOf" srcId="{A15CD135-41A8-4471-B867-17F8D898D3C8}" destId="{50886CFF-D2BB-4BA6-902E-61CFC12AA06D}" srcOrd="6" destOrd="0" presId="urn:microsoft.com/office/officeart/2005/8/layout/hierarchy4"/>
    <dgm:cxn modelId="{8495DD42-5889-451B-89A0-2A6D89F28F72}" type="presParOf" srcId="{50886CFF-D2BB-4BA6-902E-61CFC12AA06D}" destId="{CF638163-2401-4FC1-A5C2-6DDA4FBF127A}" srcOrd="0" destOrd="0" presId="urn:microsoft.com/office/officeart/2005/8/layout/hierarchy4"/>
    <dgm:cxn modelId="{59B4E330-9697-4D10-A4DD-82F292B54C74}" type="presParOf" srcId="{50886CFF-D2BB-4BA6-902E-61CFC12AA06D}" destId="{29283767-61A6-4998-9DB4-369CC60DEA53}" srcOrd="1" destOrd="0" presId="urn:microsoft.com/office/officeart/2005/8/layout/hierarchy4"/>
    <dgm:cxn modelId="{638278C7-3409-46C8-8A58-2B457BF98C18}" type="presParOf" srcId="{98E36FE8-C54F-43A0-B21D-8A8DF529404E}" destId="{E77728BC-7147-4710-938A-50DA0E4BF24E}" srcOrd="1" destOrd="0" presId="urn:microsoft.com/office/officeart/2005/8/layout/hierarchy4"/>
    <dgm:cxn modelId="{ED1EFC98-6B6B-4E48-8939-AABD4A863405}" type="presParOf" srcId="{98E36FE8-C54F-43A0-B21D-8A8DF529404E}" destId="{1A7FB4DE-BE4A-4B8A-A100-65E83640CC37}" srcOrd="2" destOrd="0" presId="urn:microsoft.com/office/officeart/2005/8/layout/hierarchy4"/>
    <dgm:cxn modelId="{53376878-5078-480B-9AC7-25EA702B52D2}" type="presParOf" srcId="{1A7FB4DE-BE4A-4B8A-A100-65E83640CC37}" destId="{86EB411B-3DB5-4016-8B82-0A685ECC7B9E}" srcOrd="0" destOrd="0" presId="urn:microsoft.com/office/officeart/2005/8/layout/hierarchy4"/>
    <dgm:cxn modelId="{7DA39E8B-08E6-4C20-936B-376DEDC10C98}" type="presParOf" srcId="{1A7FB4DE-BE4A-4B8A-A100-65E83640CC37}" destId="{6155926C-D6B8-4C40-B273-108FF5A71132}" srcOrd="1" destOrd="0" presId="urn:microsoft.com/office/officeart/2005/8/layout/hierarchy4"/>
    <dgm:cxn modelId="{B6BDC986-A3E8-4D28-B245-6ADFBB9FAE5A}" type="presParOf" srcId="{1A7FB4DE-BE4A-4B8A-A100-65E83640CC37}" destId="{CDC4F4C5-3541-4E92-A941-BA1C2EE446CB}" srcOrd="2" destOrd="0" presId="urn:microsoft.com/office/officeart/2005/8/layout/hierarchy4"/>
    <dgm:cxn modelId="{0F3D6770-7FDA-45E1-A1B6-88600E9564B9}" type="presParOf" srcId="{CDC4F4C5-3541-4E92-A941-BA1C2EE446CB}" destId="{67ED049F-70D7-45EC-9574-60304CE1FC72}" srcOrd="0" destOrd="0" presId="urn:microsoft.com/office/officeart/2005/8/layout/hierarchy4"/>
    <dgm:cxn modelId="{7C57D8CD-8930-4664-B2D0-EDB8D4714DBA}" type="presParOf" srcId="{67ED049F-70D7-45EC-9574-60304CE1FC72}" destId="{5DD11FDF-9555-43A2-8699-CE5FCFA02C0B}" srcOrd="0" destOrd="0" presId="urn:microsoft.com/office/officeart/2005/8/layout/hierarchy4"/>
    <dgm:cxn modelId="{BAFF7CC9-B96A-40E1-A5AE-8E96E8E633F6}" type="presParOf" srcId="{67ED049F-70D7-45EC-9574-60304CE1FC72}" destId="{BA4C3D03-6F31-4B54-8C8A-31C6AF2FF2A0}" srcOrd="1" destOrd="0" presId="urn:microsoft.com/office/officeart/2005/8/layout/hierarchy4"/>
    <dgm:cxn modelId="{B5095173-1138-467C-90A8-08BB6EC458EB}" type="presParOf" srcId="{CDC4F4C5-3541-4E92-A941-BA1C2EE446CB}" destId="{3248E9AF-9A7A-41BF-993E-FC4A7F893FD2}" srcOrd="1" destOrd="0" presId="urn:microsoft.com/office/officeart/2005/8/layout/hierarchy4"/>
    <dgm:cxn modelId="{A6A108DB-BD4C-4D79-8C70-2613BD5C9432}" type="presParOf" srcId="{CDC4F4C5-3541-4E92-A941-BA1C2EE446CB}" destId="{9FF8F29B-8A1F-49A5-A3CE-4C98FF97708A}" srcOrd="2" destOrd="0" presId="urn:microsoft.com/office/officeart/2005/8/layout/hierarchy4"/>
    <dgm:cxn modelId="{ED7973DA-C12B-4871-966C-734E0FBAE698}" type="presParOf" srcId="{9FF8F29B-8A1F-49A5-A3CE-4C98FF97708A}" destId="{E7848348-D997-4D67-A79C-0E3E9A27D674}" srcOrd="0" destOrd="0" presId="urn:microsoft.com/office/officeart/2005/8/layout/hierarchy4"/>
    <dgm:cxn modelId="{7A655648-F5A7-4067-92E7-796A2612C80C}" type="presParOf" srcId="{9FF8F29B-8A1F-49A5-A3CE-4C98FF97708A}" destId="{9D1C53FC-13C3-4A3C-B6A8-9EFD2C9C708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8506F0-66BC-41F6-8A36-029C65FBC8A0}" type="doc">
      <dgm:prSet loTypeId="urn:microsoft.com/office/officeart/2005/8/layout/pyramid3" loCatId="pyramid" qsTypeId="urn:microsoft.com/office/officeart/2005/8/quickstyle/3d4" qsCatId="3D" csTypeId="urn:microsoft.com/office/officeart/2005/8/colors/accent1_2" csCatId="accent1" phldr="1"/>
      <dgm:spPr/>
    </dgm:pt>
    <dgm:pt modelId="{01E14B2D-CDA6-4275-BD74-94552278778A}">
      <dgm:prSet phldrT="[Text]"/>
      <dgm:spPr/>
      <dgm:t>
        <a:bodyPr/>
        <a:lstStyle/>
        <a:p>
          <a:r>
            <a:rPr lang="en-US" b="1" dirty="0"/>
            <a:t>Pricing policies</a:t>
          </a:r>
        </a:p>
      </dgm:t>
    </dgm:pt>
    <dgm:pt modelId="{7B92755D-EBCF-4959-A0E2-DE19B03570A3}" type="parTrans" cxnId="{BFCE34B2-FB85-4566-82D2-B18462705AAB}">
      <dgm:prSet/>
      <dgm:spPr/>
      <dgm:t>
        <a:bodyPr/>
        <a:lstStyle/>
        <a:p>
          <a:endParaRPr lang="en-US" b="1"/>
        </a:p>
      </dgm:t>
    </dgm:pt>
    <dgm:pt modelId="{2FE901E7-2E76-4F71-9050-4E74C95B5729}" type="sibTrans" cxnId="{BFCE34B2-FB85-4566-82D2-B18462705AAB}">
      <dgm:prSet/>
      <dgm:spPr/>
      <dgm:t>
        <a:bodyPr/>
        <a:lstStyle/>
        <a:p>
          <a:endParaRPr lang="en-US" b="1"/>
        </a:p>
      </dgm:t>
    </dgm:pt>
    <dgm:pt modelId="{31BCC021-A17E-4D0A-831A-5B4129A2A228}">
      <dgm:prSet phldrT="[Text]"/>
      <dgm:spPr/>
      <dgm:t>
        <a:bodyPr/>
        <a:lstStyle/>
        <a:p>
          <a:r>
            <a:rPr lang="en-US" b="1" dirty="0"/>
            <a:t>Availability</a:t>
          </a:r>
        </a:p>
      </dgm:t>
    </dgm:pt>
    <dgm:pt modelId="{0E8D38C4-928D-4D41-87FC-ED99E04D0991}" type="parTrans" cxnId="{F3EF4C11-AE45-4903-87A8-E277C9B75EA7}">
      <dgm:prSet/>
      <dgm:spPr/>
      <dgm:t>
        <a:bodyPr/>
        <a:lstStyle/>
        <a:p>
          <a:endParaRPr lang="en-US" b="1"/>
        </a:p>
      </dgm:t>
    </dgm:pt>
    <dgm:pt modelId="{6410438E-4347-4DD3-9789-C86D86677D00}" type="sibTrans" cxnId="{F3EF4C11-AE45-4903-87A8-E277C9B75EA7}">
      <dgm:prSet/>
      <dgm:spPr/>
      <dgm:t>
        <a:bodyPr/>
        <a:lstStyle/>
        <a:p>
          <a:endParaRPr lang="en-US" b="1"/>
        </a:p>
      </dgm:t>
    </dgm:pt>
    <dgm:pt modelId="{CB6E24EA-68BC-4B30-A157-D5D85B3988F8}">
      <dgm:prSet phldrT="[Text]"/>
      <dgm:spPr/>
      <dgm:t>
        <a:bodyPr/>
        <a:lstStyle/>
        <a:p>
          <a:r>
            <a:rPr lang="en-US" b="1" dirty="0"/>
            <a:t>Marketing</a:t>
          </a:r>
        </a:p>
      </dgm:t>
    </dgm:pt>
    <dgm:pt modelId="{ED6CD86B-3946-4D36-B5B6-E4F7D14AD0B3}" type="parTrans" cxnId="{6A5A1A19-F9AC-4EB4-A48E-94A2CF099E96}">
      <dgm:prSet/>
      <dgm:spPr/>
      <dgm:t>
        <a:bodyPr/>
        <a:lstStyle/>
        <a:p>
          <a:endParaRPr lang="en-US" b="1"/>
        </a:p>
      </dgm:t>
    </dgm:pt>
    <dgm:pt modelId="{F00BEEF1-23C6-47D0-B833-9EA5A9C9C6D8}" type="sibTrans" cxnId="{6A5A1A19-F9AC-4EB4-A48E-94A2CF099E96}">
      <dgm:prSet/>
      <dgm:spPr/>
      <dgm:t>
        <a:bodyPr/>
        <a:lstStyle/>
        <a:p>
          <a:endParaRPr lang="en-US" b="1"/>
        </a:p>
      </dgm:t>
    </dgm:pt>
    <dgm:pt modelId="{7AB15771-EA99-4D8F-87BD-E4AFA88FB49E}">
      <dgm:prSet phldrT="[Text]"/>
      <dgm:spPr/>
      <dgm:t>
        <a:bodyPr/>
        <a:lstStyle/>
        <a:p>
          <a:r>
            <a:rPr lang="en-US" b="1" dirty="0"/>
            <a:t>Drink-driving counter-measures</a:t>
          </a:r>
        </a:p>
      </dgm:t>
    </dgm:pt>
    <dgm:pt modelId="{B3CACAE2-634C-4D94-998C-A2A6910B76A4}" type="parTrans" cxnId="{0A534B87-F43A-4751-A965-225161880CCA}">
      <dgm:prSet/>
      <dgm:spPr/>
      <dgm:t>
        <a:bodyPr/>
        <a:lstStyle/>
        <a:p>
          <a:endParaRPr lang="en-US" b="1"/>
        </a:p>
      </dgm:t>
    </dgm:pt>
    <dgm:pt modelId="{97ABAADB-3093-47E1-968A-F91E25A2C13D}" type="sibTrans" cxnId="{0A534B87-F43A-4751-A965-225161880CCA}">
      <dgm:prSet/>
      <dgm:spPr/>
      <dgm:t>
        <a:bodyPr/>
        <a:lstStyle/>
        <a:p>
          <a:endParaRPr lang="en-US" b="1"/>
        </a:p>
      </dgm:t>
    </dgm:pt>
    <dgm:pt modelId="{9655E84F-F125-41A4-B48C-50708BFAB1C5}">
      <dgm:prSet phldrT="[Text]"/>
      <dgm:spPr/>
      <dgm:t>
        <a:bodyPr/>
        <a:lstStyle/>
        <a:p>
          <a:r>
            <a:rPr lang="en-US" b="1" dirty="0"/>
            <a:t>SBIRT and treatment</a:t>
          </a:r>
        </a:p>
      </dgm:t>
    </dgm:pt>
    <dgm:pt modelId="{0B04CF18-506A-44FE-AA5B-9FF898EC11CC}" type="parTrans" cxnId="{D093E1FC-74C5-447A-B8AA-EFBC4B83EBE1}">
      <dgm:prSet/>
      <dgm:spPr/>
      <dgm:t>
        <a:bodyPr/>
        <a:lstStyle/>
        <a:p>
          <a:endParaRPr lang="en-US" b="1"/>
        </a:p>
      </dgm:t>
    </dgm:pt>
    <dgm:pt modelId="{DC7DFDC0-651B-41F8-AB80-E9DE23DCAF64}" type="sibTrans" cxnId="{D093E1FC-74C5-447A-B8AA-EFBC4B83EBE1}">
      <dgm:prSet/>
      <dgm:spPr/>
      <dgm:t>
        <a:bodyPr/>
        <a:lstStyle/>
        <a:p>
          <a:endParaRPr lang="en-US" b="1"/>
        </a:p>
      </dgm:t>
    </dgm:pt>
    <dgm:pt modelId="{8EFAD312-EDCC-468F-BA1B-6D91183EA597}" type="pres">
      <dgm:prSet presAssocID="{6A8506F0-66BC-41F6-8A36-029C65FBC8A0}" presName="Name0" presStyleCnt="0">
        <dgm:presLayoutVars>
          <dgm:dir/>
          <dgm:animLvl val="lvl"/>
          <dgm:resizeHandles val="exact"/>
        </dgm:presLayoutVars>
      </dgm:prSet>
      <dgm:spPr/>
    </dgm:pt>
    <dgm:pt modelId="{BB70E144-570B-4695-803E-8B59E7114235}" type="pres">
      <dgm:prSet presAssocID="{01E14B2D-CDA6-4275-BD74-94552278778A}" presName="Name8" presStyleCnt="0"/>
      <dgm:spPr/>
    </dgm:pt>
    <dgm:pt modelId="{AE2B1AF7-4E47-4DAA-AEDD-1EF371230278}" type="pres">
      <dgm:prSet presAssocID="{01E14B2D-CDA6-4275-BD74-94552278778A}" presName="level" presStyleLbl="node1" presStyleIdx="0" presStyleCnt="5">
        <dgm:presLayoutVars>
          <dgm:chMax val="1"/>
          <dgm:bulletEnabled val="1"/>
        </dgm:presLayoutVars>
      </dgm:prSet>
      <dgm:spPr/>
    </dgm:pt>
    <dgm:pt modelId="{7243506C-C1BD-4307-B809-227013A243EF}" type="pres">
      <dgm:prSet presAssocID="{01E14B2D-CDA6-4275-BD74-94552278778A}" presName="levelTx" presStyleLbl="revTx" presStyleIdx="0" presStyleCnt="0">
        <dgm:presLayoutVars>
          <dgm:chMax val="1"/>
          <dgm:bulletEnabled val="1"/>
        </dgm:presLayoutVars>
      </dgm:prSet>
      <dgm:spPr/>
    </dgm:pt>
    <dgm:pt modelId="{CEBE5017-E701-4075-A424-072B1DB99B13}" type="pres">
      <dgm:prSet presAssocID="{31BCC021-A17E-4D0A-831A-5B4129A2A228}" presName="Name8" presStyleCnt="0"/>
      <dgm:spPr/>
    </dgm:pt>
    <dgm:pt modelId="{0DC9FDA2-8478-45E4-AF21-0249CCF9EC8C}" type="pres">
      <dgm:prSet presAssocID="{31BCC021-A17E-4D0A-831A-5B4129A2A228}" presName="level" presStyleLbl="node1" presStyleIdx="1" presStyleCnt="5">
        <dgm:presLayoutVars>
          <dgm:chMax val="1"/>
          <dgm:bulletEnabled val="1"/>
        </dgm:presLayoutVars>
      </dgm:prSet>
      <dgm:spPr/>
    </dgm:pt>
    <dgm:pt modelId="{41B12004-0776-4159-897D-898CAC8003A1}" type="pres">
      <dgm:prSet presAssocID="{31BCC021-A17E-4D0A-831A-5B4129A2A228}" presName="levelTx" presStyleLbl="revTx" presStyleIdx="0" presStyleCnt="0">
        <dgm:presLayoutVars>
          <dgm:chMax val="1"/>
          <dgm:bulletEnabled val="1"/>
        </dgm:presLayoutVars>
      </dgm:prSet>
      <dgm:spPr/>
    </dgm:pt>
    <dgm:pt modelId="{3726044D-AFB5-405E-B1B6-A6202E164E3D}" type="pres">
      <dgm:prSet presAssocID="{CB6E24EA-68BC-4B30-A157-D5D85B3988F8}" presName="Name8" presStyleCnt="0"/>
      <dgm:spPr/>
    </dgm:pt>
    <dgm:pt modelId="{898A5E4B-77D8-48D0-9549-81BF91CDB81B}" type="pres">
      <dgm:prSet presAssocID="{CB6E24EA-68BC-4B30-A157-D5D85B3988F8}" presName="level" presStyleLbl="node1" presStyleIdx="2" presStyleCnt="5">
        <dgm:presLayoutVars>
          <dgm:chMax val="1"/>
          <dgm:bulletEnabled val="1"/>
        </dgm:presLayoutVars>
      </dgm:prSet>
      <dgm:spPr/>
    </dgm:pt>
    <dgm:pt modelId="{BE4276B7-725A-4467-97E5-B0AE0FBF2116}" type="pres">
      <dgm:prSet presAssocID="{CB6E24EA-68BC-4B30-A157-D5D85B3988F8}" presName="levelTx" presStyleLbl="revTx" presStyleIdx="0" presStyleCnt="0">
        <dgm:presLayoutVars>
          <dgm:chMax val="1"/>
          <dgm:bulletEnabled val="1"/>
        </dgm:presLayoutVars>
      </dgm:prSet>
      <dgm:spPr/>
    </dgm:pt>
    <dgm:pt modelId="{52B70F94-18D8-484A-8B50-87B9F0C6FC44}" type="pres">
      <dgm:prSet presAssocID="{7AB15771-EA99-4D8F-87BD-E4AFA88FB49E}" presName="Name8" presStyleCnt="0"/>
      <dgm:spPr/>
    </dgm:pt>
    <dgm:pt modelId="{D90C3FF3-537F-4B06-9C34-1C5245AAB9EA}" type="pres">
      <dgm:prSet presAssocID="{7AB15771-EA99-4D8F-87BD-E4AFA88FB49E}" presName="level" presStyleLbl="node1" presStyleIdx="3" presStyleCnt="5">
        <dgm:presLayoutVars>
          <dgm:chMax val="1"/>
          <dgm:bulletEnabled val="1"/>
        </dgm:presLayoutVars>
      </dgm:prSet>
      <dgm:spPr/>
    </dgm:pt>
    <dgm:pt modelId="{7E03498A-2557-4144-83A1-A36CB3C27FBF}" type="pres">
      <dgm:prSet presAssocID="{7AB15771-EA99-4D8F-87BD-E4AFA88FB49E}" presName="levelTx" presStyleLbl="revTx" presStyleIdx="0" presStyleCnt="0">
        <dgm:presLayoutVars>
          <dgm:chMax val="1"/>
          <dgm:bulletEnabled val="1"/>
        </dgm:presLayoutVars>
      </dgm:prSet>
      <dgm:spPr/>
    </dgm:pt>
    <dgm:pt modelId="{7DB0AF4F-84CC-4B20-A93D-DAEACE166192}" type="pres">
      <dgm:prSet presAssocID="{9655E84F-F125-41A4-B48C-50708BFAB1C5}" presName="Name8" presStyleCnt="0"/>
      <dgm:spPr/>
    </dgm:pt>
    <dgm:pt modelId="{4FC3E059-EE7E-46B7-A433-E2255C3E7FA5}" type="pres">
      <dgm:prSet presAssocID="{9655E84F-F125-41A4-B48C-50708BFAB1C5}" presName="level" presStyleLbl="node1" presStyleIdx="4" presStyleCnt="5">
        <dgm:presLayoutVars>
          <dgm:chMax val="1"/>
          <dgm:bulletEnabled val="1"/>
        </dgm:presLayoutVars>
      </dgm:prSet>
      <dgm:spPr/>
    </dgm:pt>
    <dgm:pt modelId="{384A93C5-DB1C-4AA6-A50E-F63525203246}" type="pres">
      <dgm:prSet presAssocID="{9655E84F-F125-41A4-B48C-50708BFAB1C5}" presName="levelTx" presStyleLbl="revTx" presStyleIdx="0" presStyleCnt="0">
        <dgm:presLayoutVars>
          <dgm:chMax val="1"/>
          <dgm:bulletEnabled val="1"/>
        </dgm:presLayoutVars>
      </dgm:prSet>
      <dgm:spPr/>
    </dgm:pt>
  </dgm:ptLst>
  <dgm:cxnLst>
    <dgm:cxn modelId="{F3EF4C11-AE45-4903-87A8-E277C9B75EA7}" srcId="{6A8506F0-66BC-41F6-8A36-029C65FBC8A0}" destId="{31BCC021-A17E-4D0A-831A-5B4129A2A228}" srcOrd="1" destOrd="0" parTransId="{0E8D38C4-928D-4D41-87FC-ED99E04D0991}" sibTransId="{6410438E-4347-4DD3-9789-C86D86677D00}"/>
    <dgm:cxn modelId="{6A5A1A19-F9AC-4EB4-A48E-94A2CF099E96}" srcId="{6A8506F0-66BC-41F6-8A36-029C65FBC8A0}" destId="{CB6E24EA-68BC-4B30-A157-D5D85B3988F8}" srcOrd="2" destOrd="0" parTransId="{ED6CD86B-3946-4D36-B5B6-E4F7D14AD0B3}" sibTransId="{F00BEEF1-23C6-47D0-B833-9EA5A9C9C6D8}"/>
    <dgm:cxn modelId="{01863C23-7F88-4210-9070-1282E43DCFF1}" type="presOf" srcId="{9655E84F-F125-41A4-B48C-50708BFAB1C5}" destId="{4FC3E059-EE7E-46B7-A433-E2255C3E7FA5}" srcOrd="0" destOrd="0" presId="urn:microsoft.com/office/officeart/2005/8/layout/pyramid3"/>
    <dgm:cxn modelId="{C054E725-6292-4CE0-B798-729566D33E29}" type="presOf" srcId="{7AB15771-EA99-4D8F-87BD-E4AFA88FB49E}" destId="{D90C3FF3-537F-4B06-9C34-1C5245AAB9EA}" srcOrd="0" destOrd="0" presId="urn:microsoft.com/office/officeart/2005/8/layout/pyramid3"/>
    <dgm:cxn modelId="{D11F7A41-2EB1-4C62-A964-8B524A7A0DD5}" type="presOf" srcId="{CB6E24EA-68BC-4B30-A157-D5D85B3988F8}" destId="{898A5E4B-77D8-48D0-9549-81BF91CDB81B}" srcOrd="0" destOrd="0" presId="urn:microsoft.com/office/officeart/2005/8/layout/pyramid3"/>
    <dgm:cxn modelId="{C5647D46-4436-4A04-B506-C30316DCB149}" type="presOf" srcId="{31BCC021-A17E-4D0A-831A-5B4129A2A228}" destId="{0DC9FDA2-8478-45E4-AF21-0249CCF9EC8C}" srcOrd="0" destOrd="0" presId="urn:microsoft.com/office/officeart/2005/8/layout/pyramid3"/>
    <dgm:cxn modelId="{0A534B87-F43A-4751-A965-225161880CCA}" srcId="{6A8506F0-66BC-41F6-8A36-029C65FBC8A0}" destId="{7AB15771-EA99-4D8F-87BD-E4AFA88FB49E}" srcOrd="3" destOrd="0" parTransId="{B3CACAE2-634C-4D94-998C-A2A6910B76A4}" sibTransId="{97ABAADB-3093-47E1-968A-F91E25A2C13D}"/>
    <dgm:cxn modelId="{BFCE34B2-FB85-4566-82D2-B18462705AAB}" srcId="{6A8506F0-66BC-41F6-8A36-029C65FBC8A0}" destId="{01E14B2D-CDA6-4275-BD74-94552278778A}" srcOrd="0" destOrd="0" parTransId="{7B92755D-EBCF-4959-A0E2-DE19B03570A3}" sibTransId="{2FE901E7-2E76-4F71-9050-4E74C95B5729}"/>
    <dgm:cxn modelId="{519A0DBB-5A74-4F46-B1C6-825E615549C6}" type="presOf" srcId="{01E14B2D-CDA6-4275-BD74-94552278778A}" destId="{AE2B1AF7-4E47-4DAA-AEDD-1EF371230278}" srcOrd="0" destOrd="0" presId="urn:microsoft.com/office/officeart/2005/8/layout/pyramid3"/>
    <dgm:cxn modelId="{6B2071C3-AE09-4FEC-A9C7-98F52C737C3F}" type="presOf" srcId="{CB6E24EA-68BC-4B30-A157-D5D85B3988F8}" destId="{BE4276B7-725A-4467-97E5-B0AE0FBF2116}" srcOrd="1" destOrd="0" presId="urn:microsoft.com/office/officeart/2005/8/layout/pyramid3"/>
    <dgm:cxn modelId="{68C5ADC6-F0A0-4EA5-B27F-1EE059CCD117}" type="presOf" srcId="{6A8506F0-66BC-41F6-8A36-029C65FBC8A0}" destId="{8EFAD312-EDCC-468F-BA1B-6D91183EA597}" srcOrd="0" destOrd="0" presId="urn:microsoft.com/office/officeart/2005/8/layout/pyramid3"/>
    <dgm:cxn modelId="{A4F001DC-0501-41DD-8823-56BD7B1D9BCD}" type="presOf" srcId="{01E14B2D-CDA6-4275-BD74-94552278778A}" destId="{7243506C-C1BD-4307-B809-227013A243EF}" srcOrd="1" destOrd="0" presId="urn:microsoft.com/office/officeart/2005/8/layout/pyramid3"/>
    <dgm:cxn modelId="{5B44E1F0-960A-4505-BBFD-2C841CAA17F5}" type="presOf" srcId="{9655E84F-F125-41A4-B48C-50708BFAB1C5}" destId="{384A93C5-DB1C-4AA6-A50E-F63525203246}" srcOrd="1" destOrd="0" presId="urn:microsoft.com/office/officeart/2005/8/layout/pyramid3"/>
    <dgm:cxn modelId="{B4BC26F2-AE80-4571-A4DF-6D45679CFDEA}" type="presOf" srcId="{31BCC021-A17E-4D0A-831A-5B4129A2A228}" destId="{41B12004-0776-4159-897D-898CAC8003A1}" srcOrd="1" destOrd="0" presId="urn:microsoft.com/office/officeart/2005/8/layout/pyramid3"/>
    <dgm:cxn modelId="{08CAAEF7-5708-427C-B4C4-14FB798971FB}" type="presOf" srcId="{7AB15771-EA99-4D8F-87BD-E4AFA88FB49E}" destId="{7E03498A-2557-4144-83A1-A36CB3C27FBF}" srcOrd="1" destOrd="0" presId="urn:microsoft.com/office/officeart/2005/8/layout/pyramid3"/>
    <dgm:cxn modelId="{D093E1FC-74C5-447A-B8AA-EFBC4B83EBE1}" srcId="{6A8506F0-66BC-41F6-8A36-029C65FBC8A0}" destId="{9655E84F-F125-41A4-B48C-50708BFAB1C5}" srcOrd="4" destOrd="0" parTransId="{0B04CF18-506A-44FE-AA5B-9FF898EC11CC}" sibTransId="{DC7DFDC0-651B-41F8-AB80-E9DE23DCAF64}"/>
    <dgm:cxn modelId="{F2CE998A-68E8-4D68-8110-2413087FCAA8}" type="presParOf" srcId="{8EFAD312-EDCC-468F-BA1B-6D91183EA597}" destId="{BB70E144-570B-4695-803E-8B59E7114235}" srcOrd="0" destOrd="0" presId="urn:microsoft.com/office/officeart/2005/8/layout/pyramid3"/>
    <dgm:cxn modelId="{6CF4EFF8-5536-40FD-B17B-887F3084DA80}" type="presParOf" srcId="{BB70E144-570B-4695-803E-8B59E7114235}" destId="{AE2B1AF7-4E47-4DAA-AEDD-1EF371230278}" srcOrd="0" destOrd="0" presId="urn:microsoft.com/office/officeart/2005/8/layout/pyramid3"/>
    <dgm:cxn modelId="{25FDCF4C-AFFF-42B6-AF9F-A204EEB54FE6}" type="presParOf" srcId="{BB70E144-570B-4695-803E-8B59E7114235}" destId="{7243506C-C1BD-4307-B809-227013A243EF}" srcOrd="1" destOrd="0" presId="urn:microsoft.com/office/officeart/2005/8/layout/pyramid3"/>
    <dgm:cxn modelId="{6B5343A1-4022-4BC7-81D0-BFF15DCD0B26}" type="presParOf" srcId="{8EFAD312-EDCC-468F-BA1B-6D91183EA597}" destId="{CEBE5017-E701-4075-A424-072B1DB99B13}" srcOrd="1" destOrd="0" presId="urn:microsoft.com/office/officeart/2005/8/layout/pyramid3"/>
    <dgm:cxn modelId="{3C8D933D-1360-4535-8AA6-4143F56428B0}" type="presParOf" srcId="{CEBE5017-E701-4075-A424-072B1DB99B13}" destId="{0DC9FDA2-8478-45E4-AF21-0249CCF9EC8C}" srcOrd="0" destOrd="0" presId="urn:microsoft.com/office/officeart/2005/8/layout/pyramid3"/>
    <dgm:cxn modelId="{C9D98297-BC31-430E-994E-6B1A8289E09A}" type="presParOf" srcId="{CEBE5017-E701-4075-A424-072B1DB99B13}" destId="{41B12004-0776-4159-897D-898CAC8003A1}" srcOrd="1" destOrd="0" presId="urn:microsoft.com/office/officeart/2005/8/layout/pyramid3"/>
    <dgm:cxn modelId="{9F00992D-0D65-4E5C-B829-DA55F332E74C}" type="presParOf" srcId="{8EFAD312-EDCC-468F-BA1B-6D91183EA597}" destId="{3726044D-AFB5-405E-B1B6-A6202E164E3D}" srcOrd="2" destOrd="0" presId="urn:microsoft.com/office/officeart/2005/8/layout/pyramid3"/>
    <dgm:cxn modelId="{B7C7A4EE-1AFD-413C-912B-932AC67BF0D6}" type="presParOf" srcId="{3726044D-AFB5-405E-B1B6-A6202E164E3D}" destId="{898A5E4B-77D8-48D0-9549-81BF91CDB81B}" srcOrd="0" destOrd="0" presId="urn:microsoft.com/office/officeart/2005/8/layout/pyramid3"/>
    <dgm:cxn modelId="{25C771AD-BFA0-4FEC-BE4D-D25F69EDE11F}" type="presParOf" srcId="{3726044D-AFB5-405E-B1B6-A6202E164E3D}" destId="{BE4276B7-725A-4467-97E5-B0AE0FBF2116}" srcOrd="1" destOrd="0" presId="urn:microsoft.com/office/officeart/2005/8/layout/pyramid3"/>
    <dgm:cxn modelId="{ADC2FDDD-0F27-4509-B632-A1C88F4D1C6C}" type="presParOf" srcId="{8EFAD312-EDCC-468F-BA1B-6D91183EA597}" destId="{52B70F94-18D8-484A-8B50-87B9F0C6FC44}" srcOrd="3" destOrd="0" presId="urn:microsoft.com/office/officeart/2005/8/layout/pyramid3"/>
    <dgm:cxn modelId="{95804520-9E2A-4332-911D-1A478C982490}" type="presParOf" srcId="{52B70F94-18D8-484A-8B50-87B9F0C6FC44}" destId="{D90C3FF3-537F-4B06-9C34-1C5245AAB9EA}" srcOrd="0" destOrd="0" presId="urn:microsoft.com/office/officeart/2005/8/layout/pyramid3"/>
    <dgm:cxn modelId="{5A7585AC-9B84-4956-AA30-D63B91F51D00}" type="presParOf" srcId="{52B70F94-18D8-484A-8B50-87B9F0C6FC44}" destId="{7E03498A-2557-4144-83A1-A36CB3C27FBF}" srcOrd="1" destOrd="0" presId="urn:microsoft.com/office/officeart/2005/8/layout/pyramid3"/>
    <dgm:cxn modelId="{AFDEB9D0-3495-4FCC-AC75-93D8F666D7A0}" type="presParOf" srcId="{8EFAD312-EDCC-468F-BA1B-6D91183EA597}" destId="{7DB0AF4F-84CC-4B20-A93D-DAEACE166192}" srcOrd="4" destOrd="0" presId="urn:microsoft.com/office/officeart/2005/8/layout/pyramid3"/>
    <dgm:cxn modelId="{2FC05492-796E-449E-93D9-B98F47DAA96F}" type="presParOf" srcId="{7DB0AF4F-84CC-4B20-A93D-DAEACE166192}" destId="{4FC3E059-EE7E-46B7-A433-E2255C3E7FA5}" srcOrd="0" destOrd="0" presId="urn:microsoft.com/office/officeart/2005/8/layout/pyramid3"/>
    <dgm:cxn modelId="{73118EF0-6289-44C6-8D7E-3156B283222F}" type="presParOf" srcId="{7DB0AF4F-84CC-4B20-A93D-DAEACE166192}" destId="{384A93C5-DB1C-4AA6-A50E-F63525203246}"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B304C-2B59-43DE-ADE2-38A1E17584D6}">
      <dsp:nvSpPr>
        <dsp:cNvPr id="0" name=""/>
        <dsp:cNvSpPr/>
      </dsp:nvSpPr>
      <dsp:spPr>
        <a:xfrm>
          <a:off x="6505" y="1936474"/>
          <a:ext cx="1467916"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cap="all" baseline="0" dirty="0">
              <a:latin typeface="+mj-lt"/>
            </a:rPr>
            <a:t>Step 1</a:t>
          </a:r>
        </a:p>
      </dsp:txBody>
      <dsp:txXfrm>
        <a:off x="6505" y="1936474"/>
        <a:ext cx="1467916" cy="432000"/>
      </dsp:txXfrm>
    </dsp:sp>
    <dsp:sp modelId="{A3E79947-1F7E-482B-B7B2-9FB9506F0899}">
      <dsp:nvSpPr>
        <dsp:cNvPr id="0" name=""/>
        <dsp:cNvSpPr/>
      </dsp:nvSpPr>
      <dsp:spPr>
        <a:xfrm>
          <a:off x="307163" y="2368474"/>
          <a:ext cx="1467916" cy="1377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Identify SAFER domains</a:t>
          </a:r>
        </a:p>
      </dsp:txBody>
      <dsp:txXfrm>
        <a:off x="347494" y="2408805"/>
        <a:ext cx="1387254" cy="1296338"/>
      </dsp:txXfrm>
    </dsp:sp>
    <dsp:sp modelId="{143BFEC6-9BE2-4F3C-AD30-6F31FCD9D178}">
      <dsp:nvSpPr>
        <dsp:cNvPr id="0" name=""/>
        <dsp:cNvSpPr/>
      </dsp:nvSpPr>
      <dsp:spPr>
        <a:xfrm>
          <a:off x="1696952" y="1969740"/>
          <a:ext cx="471765" cy="365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96952" y="2042834"/>
        <a:ext cx="362125" cy="219280"/>
      </dsp:txXfrm>
    </dsp:sp>
    <dsp:sp modelId="{0807A4D8-9EA1-4D41-A04C-277885287245}">
      <dsp:nvSpPr>
        <dsp:cNvPr id="0" name=""/>
        <dsp:cNvSpPr/>
      </dsp:nvSpPr>
      <dsp:spPr>
        <a:xfrm>
          <a:off x="2364545" y="1936474"/>
          <a:ext cx="1467916"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cap="all" baseline="0" dirty="0">
              <a:latin typeface="+mj-lt"/>
            </a:rPr>
            <a:t>Step 2</a:t>
          </a:r>
        </a:p>
      </dsp:txBody>
      <dsp:txXfrm>
        <a:off x="2364545" y="1936474"/>
        <a:ext cx="1467916" cy="432000"/>
      </dsp:txXfrm>
    </dsp:sp>
    <dsp:sp modelId="{6EC81E39-46BC-405B-9F89-86FCC81FB04B}">
      <dsp:nvSpPr>
        <dsp:cNvPr id="0" name=""/>
        <dsp:cNvSpPr/>
      </dsp:nvSpPr>
      <dsp:spPr>
        <a:xfrm>
          <a:off x="2665202" y="2368474"/>
          <a:ext cx="1467916" cy="1377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Identify indicators falling in each domain</a:t>
          </a:r>
        </a:p>
      </dsp:txBody>
      <dsp:txXfrm>
        <a:off x="2705533" y="2408805"/>
        <a:ext cx="1387254" cy="1296338"/>
      </dsp:txXfrm>
    </dsp:sp>
    <dsp:sp modelId="{46175E40-0C2D-4ECF-B412-EDDA73574D12}">
      <dsp:nvSpPr>
        <dsp:cNvPr id="0" name=""/>
        <dsp:cNvSpPr/>
      </dsp:nvSpPr>
      <dsp:spPr>
        <a:xfrm>
          <a:off x="4054992" y="1969740"/>
          <a:ext cx="471765" cy="365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54992" y="2042834"/>
        <a:ext cx="362125" cy="219280"/>
      </dsp:txXfrm>
    </dsp:sp>
    <dsp:sp modelId="{2052A469-E65F-42C8-A773-3EB7EA59BA85}">
      <dsp:nvSpPr>
        <dsp:cNvPr id="0" name=""/>
        <dsp:cNvSpPr/>
      </dsp:nvSpPr>
      <dsp:spPr>
        <a:xfrm>
          <a:off x="4722584" y="1936474"/>
          <a:ext cx="1467916"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cap="all" baseline="0" dirty="0">
              <a:latin typeface="+mj-lt"/>
            </a:rPr>
            <a:t>Step 3</a:t>
          </a:r>
        </a:p>
      </dsp:txBody>
      <dsp:txXfrm>
        <a:off x="4722584" y="1936474"/>
        <a:ext cx="1467916" cy="432000"/>
      </dsp:txXfrm>
    </dsp:sp>
    <dsp:sp modelId="{A42C128E-5170-4BE9-8C13-F7DBDBB51292}">
      <dsp:nvSpPr>
        <dsp:cNvPr id="0" name=""/>
        <dsp:cNvSpPr/>
      </dsp:nvSpPr>
      <dsp:spPr>
        <a:xfrm>
          <a:off x="5023242" y="2368474"/>
          <a:ext cx="1467916" cy="1377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Group indicators into dimensions</a:t>
          </a:r>
        </a:p>
      </dsp:txBody>
      <dsp:txXfrm>
        <a:off x="5063573" y="2408805"/>
        <a:ext cx="1387254" cy="1296338"/>
      </dsp:txXfrm>
    </dsp:sp>
    <dsp:sp modelId="{B052EEEA-334F-4CD5-9B39-ED5E928E8320}">
      <dsp:nvSpPr>
        <dsp:cNvPr id="0" name=""/>
        <dsp:cNvSpPr/>
      </dsp:nvSpPr>
      <dsp:spPr>
        <a:xfrm>
          <a:off x="6413031" y="1969740"/>
          <a:ext cx="471765" cy="365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413031" y="2042834"/>
        <a:ext cx="362125" cy="219280"/>
      </dsp:txXfrm>
    </dsp:sp>
    <dsp:sp modelId="{07C9F436-6D85-4E61-8D5F-BCC26C8E33F7}">
      <dsp:nvSpPr>
        <dsp:cNvPr id="0" name=""/>
        <dsp:cNvSpPr/>
      </dsp:nvSpPr>
      <dsp:spPr>
        <a:xfrm>
          <a:off x="7080623" y="1936474"/>
          <a:ext cx="1467916"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cap="all" baseline="0" dirty="0">
              <a:latin typeface="+mj-lt"/>
            </a:rPr>
            <a:t>Step 4</a:t>
          </a:r>
        </a:p>
      </dsp:txBody>
      <dsp:txXfrm>
        <a:off x="7080623" y="1936474"/>
        <a:ext cx="1467916" cy="432000"/>
      </dsp:txXfrm>
    </dsp:sp>
    <dsp:sp modelId="{BE24BE98-6A53-49B7-A99F-CDE01D513FCB}">
      <dsp:nvSpPr>
        <dsp:cNvPr id="0" name=""/>
        <dsp:cNvSpPr/>
      </dsp:nvSpPr>
      <dsp:spPr>
        <a:xfrm>
          <a:off x="7381281" y="2368474"/>
          <a:ext cx="1467916" cy="1377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Assign weights to indicators</a:t>
          </a:r>
        </a:p>
      </dsp:txBody>
      <dsp:txXfrm>
        <a:off x="7421612" y="2408805"/>
        <a:ext cx="1387254" cy="1296338"/>
      </dsp:txXfrm>
    </dsp:sp>
    <dsp:sp modelId="{295A35A7-B66C-4E18-ABE4-C75836CF0F3D}">
      <dsp:nvSpPr>
        <dsp:cNvPr id="0" name=""/>
        <dsp:cNvSpPr/>
      </dsp:nvSpPr>
      <dsp:spPr>
        <a:xfrm>
          <a:off x="8771070" y="1969740"/>
          <a:ext cx="471765" cy="365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771070" y="2042834"/>
        <a:ext cx="362125" cy="219280"/>
      </dsp:txXfrm>
    </dsp:sp>
    <dsp:sp modelId="{4805A7C2-4D0F-4C37-8A42-23B7FA16DC5C}">
      <dsp:nvSpPr>
        <dsp:cNvPr id="0" name=""/>
        <dsp:cNvSpPr/>
      </dsp:nvSpPr>
      <dsp:spPr>
        <a:xfrm>
          <a:off x="9438663" y="1936474"/>
          <a:ext cx="1467916"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cap="all" baseline="0" dirty="0">
              <a:latin typeface="+mj-lt"/>
            </a:rPr>
            <a:t>Step 5</a:t>
          </a:r>
        </a:p>
      </dsp:txBody>
      <dsp:txXfrm>
        <a:off x="9438663" y="1936474"/>
        <a:ext cx="1467916" cy="432000"/>
      </dsp:txXfrm>
    </dsp:sp>
    <dsp:sp modelId="{9EB040ED-21AF-4E07-BF4D-7FE85351BCFA}">
      <dsp:nvSpPr>
        <dsp:cNvPr id="0" name=""/>
        <dsp:cNvSpPr/>
      </dsp:nvSpPr>
      <dsp:spPr>
        <a:xfrm>
          <a:off x="9739320" y="2368474"/>
          <a:ext cx="1467916" cy="1377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Create summary and composite indicators</a:t>
          </a:r>
        </a:p>
      </dsp:txBody>
      <dsp:txXfrm>
        <a:off x="9779651" y="2408805"/>
        <a:ext cx="1387254" cy="1296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3FBCB-7F58-4C4C-838A-4BF912A2D971}">
      <dsp:nvSpPr>
        <dsp:cNvPr id="0" name=""/>
        <dsp:cNvSpPr/>
      </dsp:nvSpPr>
      <dsp:spPr>
        <a:xfrm rot="10800000">
          <a:off x="0" y="0"/>
          <a:ext cx="8128000" cy="1765565"/>
        </a:xfrm>
        <a:prstGeom prst="trapezoid">
          <a:avLst>
            <a:gd name="adj" fmla="val 7672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Font typeface="Arial" panose="020B0604020202020204" pitchFamily="34" charset="0"/>
            <a:buNone/>
          </a:pPr>
          <a:r>
            <a:rPr lang="en-US" sz="2900" b="1" kern="1200" dirty="0">
              <a:latin typeface="+mj-lt"/>
            </a:rPr>
            <a:t>DOMAINS: </a:t>
          </a:r>
          <a:r>
            <a:rPr lang="en-US" sz="2900" u="sng" kern="1200" dirty="0">
              <a:latin typeface="+mn-lt"/>
            </a:rPr>
            <a:t>5 </a:t>
          </a:r>
          <a:r>
            <a:rPr lang="en-US" sz="2900" u="sng" kern="1200" cap="none" dirty="0">
              <a:latin typeface="+mn-lt"/>
            </a:rPr>
            <a:t>SAFER policies </a:t>
          </a:r>
          <a:r>
            <a:rPr lang="en-US" sz="2900" kern="1200" cap="none" dirty="0">
              <a:latin typeface="+mn-lt"/>
            </a:rPr>
            <a:t>+ alcohol </a:t>
          </a:r>
          <a:r>
            <a:rPr lang="en-US" sz="2900" u="sng" kern="1200" cap="none" dirty="0">
              <a:latin typeface="+mn-lt"/>
            </a:rPr>
            <a:t>consumption</a:t>
          </a:r>
          <a:r>
            <a:rPr lang="en-US" sz="2900" kern="1200" cap="none" dirty="0">
              <a:latin typeface="+mn-lt"/>
            </a:rPr>
            <a:t> and alcohol-related </a:t>
          </a:r>
          <a:r>
            <a:rPr lang="en-US" sz="2900" u="sng" kern="1200" cap="none" dirty="0">
              <a:latin typeface="+mn-lt"/>
            </a:rPr>
            <a:t>harms</a:t>
          </a:r>
          <a:endParaRPr lang="en-US" sz="2900" u="sng" kern="1200" dirty="0"/>
        </a:p>
      </dsp:txBody>
      <dsp:txXfrm rot="-10800000">
        <a:off x="1422399" y="0"/>
        <a:ext cx="5283200" cy="1765565"/>
      </dsp:txXfrm>
    </dsp:sp>
    <dsp:sp modelId="{2E08F707-B877-4D66-8A08-3A0731E9BF1A}">
      <dsp:nvSpPr>
        <dsp:cNvPr id="0" name=""/>
        <dsp:cNvSpPr/>
      </dsp:nvSpPr>
      <dsp:spPr>
        <a:xfrm rot="10800000">
          <a:off x="1354666" y="1765565"/>
          <a:ext cx="5418666" cy="1765565"/>
        </a:xfrm>
        <a:prstGeom prst="trapezoid">
          <a:avLst>
            <a:gd name="adj" fmla="val 7672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Font typeface="Arial" panose="020B0604020202020204" pitchFamily="34" charset="0"/>
            <a:buNone/>
          </a:pPr>
          <a:r>
            <a:rPr lang="en-US" sz="2900" b="1" kern="1200" dirty="0">
              <a:latin typeface="+mj-lt"/>
            </a:rPr>
            <a:t>DIMENSIONS:</a:t>
          </a:r>
          <a:r>
            <a:rPr lang="en-US" sz="2900" kern="1200" dirty="0"/>
            <a:t> </a:t>
          </a:r>
          <a:r>
            <a:rPr lang="en-US" sz="2900" kern="1200" dirty="0">
              <a:latin typeface="+mn-lt"/>
            </a:rPr>
            <a:t>G</a:t>
          </a:r>
          <a:r>
            <a:rPr lang="en-US" sz="2900" kern="1200" cap="none" dirty="0">
              <a:latin typeface="+mn-lt"/>
            </a:rPr>
            <a:t>roups of related indicators that fall within a given domain</a:t>
          </a:r>
          <a:endParaRPr lang="en-US" sz="2900" kern="1200" dirty="0"/>
        </a:p>
      </dsp:txBody>
      <dsp:txXfrm rot="-10800000">
        <a:off x="2302933" y="1765565"/>
        <a:ext cx="3522133" cy="1765565"/>
      </dsp:txXfrm>
    </dsp:sp>
    <dsp:sp modelId="{C70639D5-1A48-4DDD-A31B-8C06991A3FA3}">
      <dsp:nvSpPr>
        <dsp:cNvPr id="0" name=""/>
        <dsp:cNvSpPr/>
      </dsp:nvSpPr>
      <dsp:spPr>
        <a:xfrm rot="10800000">
          <a:off x="2709333" y="3531130"/>
          <a:ext cx="2709333" cy="1765565"/>
        </a:xfrm>
        <a:prstGeom prst="trapezoid">
          <a:avLst>
            <a:gd name="adj" fmla="val 76727"/>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Font typeface="Arial" panose="020B0604020202020204" pitchFamily="34" charset="0"/>
            <a:buNone/>
          </a:pPr>
          <a:r>
            <a:rPr lang="en-US" sz="2900" b="1" kern="1200" dirty="0">
              <a:latin typeface="+mj-lt"/>
            </a:rPr>
            <a:t>INDICATORS:</a:t>
          </a:r>
          <a:r>
            <a:rPr lang="en-US" sz="2900" kern="1200" dirty="0"/>
            <a:t> </a:t>
          </a:r>
          <a:r>
            <a:rPr lang="en-US" sz="2900" kern="1200" dirty="0">
              <a:latin typeface="+mn-lt"/>
            </a:rPr>
            <a:t>I</a:t>
          </a:r>
          <a:r>
            <a:rPr lang="en-US" sz="2900" kern="1200" cap="none" dirty="0">
              <a:latin typeface="+mn-lt"/>
            </a:rPr>
            <a:t>ndividual data point</a:t>
          </a:r>
          <a:endParaRPr lang="en-US" sz="2900" kern="1200" dirty="0"/>
        </a:p>
      </dsp:txBody>
      <dsp:txXfrm rot="-10800000">
        <a:off x="2709333" y="3531130"/>
        <a:ext cx="2709333" cy="1765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A1771-25EB-4FCB-AE02-3FA2522C7753}">
      <dsp:nvSpPr>
        <dsp:cNvPr id="0" name=""/>
        <dsp:cNvSpPr/>
      </dsp:nvSpPr>
      <dsp:spPr>
        <a:xfrm>
          <a:off x="963" y="441"/>
          <a:ext cx="8396713" cy="1435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ts val="0"/>
            </a:spcAft>
            <a:buNone/>
          </a:pPr>
          <a:r>
            <a:rPr lang="en-US" sz="4000" kern="1200" dirty="0"/>
            <a:t>Drink-driving counter-measures</a:t>
          </a:r>
        </a:p>
      </dsp:txBody>
      <dsp:txXfrm>
        <a:off x="43020" y="42498"/>
        <a:ext cx="8312599" cy="1351816"/>
      </dsp:txXfrm>
    </dsp:sp>
    <dsp:sp modelId="{2709523E-8ACC-4BF1-B383-E81CDBB071BF}">
      <dsp:nvSpPr>
        <dsp:cNvPr id="0" name=""/>
        <dsp:cNvSpPr/>
      </dsp:nvSpPr>
      <dsp:spPr>
        <a:xfrm>
          <a:off x="963" y="1583118"/>
          <a:ext cx="5541401" cy="1435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BAC limits</a:t>
          </a:r>
        </a:p>
      </dsp:txBody>
      <dsp:txXfrm>
        <a:off x="43020" y="1625175"/>
        <a:ext cx="5457287" cy="1351816"/>
      </dsp:txXfrm>
    </dsp:sp>
    <dsp:sp modelId="{5CEA0974-52D9-442C-8A3D-0462FBC929E8}">
      <dsp:nvSpPr>
        <dsp:cNvPr id="0" name=""/>
        <dsp:cNvSpPr/>
      </dsp:nvSpPr>
      <dsp:spPr>
        <a:xfrm>
          <a:off x="963" y="3165795"/>
          <a:ext cx="1343044" cy="1435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Max BAC for general population</a:t>
          </a:r>
        </a:p>
      </dsp:txBody>
      <dsp:txXfrm>
        <a:off x="40299" y="3205131"/>
        <a:ext cx="1264372" cy="1357258"/>
      </dsp:txXfrm>
    </dsp:sp>
    <dsp:sp modelId="{02BABA08-DEDC-4A4B-9853-836A595F3FE7}">
      <dsp:nvSpPr>
        <dsp:cNvPr id="0" name=""/>
        <dsp:cNvSpPr/>
      </dsp:nvSpPr>
      <dsp:spPr>
        <a:xfrm>
          <a:off x="1400415" y="3165795"/>
          <a:ext cx="1343044" cy="1435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Max BAC for young/novice drivers</a:t>
          </a:r>
        </a:p>
      </dsp:txBody>
      <dsp:txXfrm>
        <a:off x="1439751" y="3205131"/>
        <a:ext cx="1264372" cy="1357258"/>
      </dsp:txXfrm>
    </dsp:sp>
    <dsp:sp modelId="{56C72EEC-E4FA-4454-8726-23E4A36412B7}">
      <dsp:nvSpPr>
        <dsp:cNvPr id="0" name=""/>
        <dsp:cNvSpPr/>
      </dsp:nvSpPr>
      <dsp:spPr>
        <a:xfrm>
          <a:off x="2799868" y="3165795"/>
          <a:ext cx="1343044" cy="1435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Max BAC for professional drivers</a:t>
          </a:r>
        </a:p>
      </dsp:txBody>
      <dsp:txXfrm>
        <a:off x="2839204" y="3205131"/>
        <a:ext cx="1264372" cy="1357258"/>
      </dsp:txXfrm>
    </dsp:sp>
    <dsp:sp modelId="{CF638163-2401-4FC1-A5C2-6DDA4FBF127A}">
      <dsp:nvSpPr>
        <dsp:cNvPr id="0" name=""/>
        <dsp:cNvSpPr/>
      </dsp:nvSpPr>
      <dsp:spPr>
        <a:xfrm>
          <a:off x="4199320" y="3165795"/>
          <a:ext cx="1343044" cy="1435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Max BAC for motorcycles</a:t>
          </a:r>
        </a:p>
      </dsp:txBody>
      <dsp:txXfrm>
        <a:off x="4238656" y="3205131"/>
        <a:ext cx="1264372" cy="1357258"/>
      </dsp:txXfrm>
    </dsp:sp>
    <dsp:sp modelId="{86EB411B-3DB5-4016-8B82-0A685ECC7B9E}">
      <dsp:nvSpPr>
        <dsp:cNvPr id="0" name=""/>
        <dsp:cNvSpPr/>
      </dsp:nvSpPr>
      <dsp:spPr>
        <a:xfrm>
          <a:off x="5655180" y="1583118"/>
          <a:ext cx="2742496" cy="1435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Enforcement</a:t>
          </a:r>
        </a:p>
      </dsp:txBody>
      <dsp:txXfrm>
        <a:off x="5697237" y="1625175"/>
        <a:ext cx="2658382" cy="1351816"/>
      </dsp:txXfrm>
    </dsp:sp>
    <dsp:sp modelId="{5DD11FDF-9555-43A2-8699-CE5FCFA02C0B}">
      <dsp:nvSpPr>
        <dsp:cNvPr id="0" name=""/>
        <dsp:cNvSpPr/>
      </dsp:nvSpPr>
      <dsp:spPr>
        <a:xfrm>
          <a:off x="5655180" y="3165795"/>
          <a:ext cx="1343044" cy="1435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RBT</a:t>
          </a:r>
        </a:p>
      </dsp:txBody>
      <dsp:txXfrm>
        <a:off x="5694516" y="3205131"/>
        <a:ext cx="1264372" cy="1357258"/>
      </dsp:txXfrm>
    </dsp:sp>
    <dsp:sp modelId="{E7848348-D997-4D67-A79C-0E3E9A27D674}">
      <dsp:nvSpPr>
        <dsp:cNvPr id="0" name=""/>
        <dsp:cNvSpPr/>
      </dsp:nvSpPr>
      <dsp:spPr>
        <a:xfrm>
          <a:off x="7054632" y="3165795"/>
          <a:ext cx="1343044" cy="14359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Sobriety checkpoints</a:t>
          </a:r>
        </a:p>
      </dsp:txBody>
      <dsp:txXfrm>
        <a:off x="7093968" y="3205131"/>
        <a:ext cx="1264372" cy="1357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B1AF7-4E47-4DAA-AEDD-1EF371230278}">
      <dsp:nvSpPr>
        <dsp:cNvPr id="0" name=""/>
        <dsp:cNvSpPr/>
      </dsp:nvSpPr>
      <dsp:spPr>
        <a:xfrm rot="10800000">
          <a:off x="0" y="0"/>
          <a:ext cx="5606578" cy="1008734"/>
        </a:xfrm>
        <a:prstGeom prst="trapezoid">
          <a:avLst>
            <a:gd name="adj" fmla="val 5558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Pricing policies</a:t>
          </a:r>
        </a:p>
      </dsp:txBody>
      <dsp:txXfrm rot="-10800000">
        <a:off x="981151" y="0"/>
        <a:ext cx="3644275" cy="1008734"/>
      </dsp:txXfrm>
    </dsp:sp>
    <dsp:sp modelId="{0DC9FDA2-8478-45E4-AF21-0249CCF9EC8C}">
      <dsp:nvSpPr>
        <dsp:cNvPr id="0" name=""/>
        <dsp:cNvSpPr/>
      </dsp:nvSpPr>
      <dsp:spPr>
        <a:xfrm rot="10800000">
          <a:off x="560657" y="1008734"/>
          <a:ext cx="4485262" cy="1008734"/>
        </a:xfrm>
        <a:prstGeom prst="trapezoid">
          <a:avLst>
            <a:gd name="adj" fmla="val 5558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Availability</a:t>
          </a:r>
        </a:p>
      </dsp:txBody>
      <dsp:txXfrm rot="-10800000">
        <a:off x="1345578" y="1008734"/>
        <a:ext cx="2915420" cy="1008734"/>
      </dsp:txXfrm>
    </dsp:sp>
    <dsp:sp modelId="{898A5E4B-77D8-48D0-9549-81BF91CDB81B}">
      <dsp:nvSpPr>
        <dsp:cNvPr id="0" name=""/>
        <dsp:cNvSpPr/>
      </dsp:nvSpPr>
      <dsp:spPr>
        <a:xfrm rot="10800000">
          <a:off x="1121315" y="2017469"/>
          <a:ext cx="3363946" cy="1008734"/>
        </a:xfrm>
        <a:prstGeom prst="trapezoid">
          <a:avLst>
            <a:gd name="adj" fmla="val 5558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Marketing</a:t>
          </a:r>
        </a:p>
      </dsp:txBody>
      <dsp:txXfrm rot="-10800000">
        <a:off x="1710006" y="2017469"/>
        <a:ext cx="2186565" cy="1008734"/>
      </dsp:txXfrm>
    </dsp:sp>
    <dsp:sp modelId="{D90C3FF3-537F-4B06-9C34-1C5245AAB9EA}">
      <dsp:nvSpPr>
        <dsp:cNvPr id="0" name=""/>
        <dsp:cNvSpPr/>
      </dsp:nvSpPr>
      <dsp:spPr>
        <a:xfrm rot="10800000">
          <a:off x="1681973" y="3026203"/>
          <a:ext cx="2242631" cy="1008734"/>
        </a:xfrm>
        <a:prstGeom prst="trapezoid">
          <a:avLst>
            <a:gd name="adj" fmla="val 5558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Drink-driving counter-measures</a:t>
          </a:r>
        </a:p>
      </dsp:txBody>
      <dsp:txXfrm rot="-10800000">
        <a:off x="2074433" y="3026203"/>
        <a:ext cx="1457710" cy="1008734"/>
      </dsp:txXfrm>
    </dsp:sp>
    <dsp:sp modelId="{4FC3E059-EE7E-46B7-A433-E2255C3E7FA5}">
      <dsp:nvSpPr>
        <dsp:cNvPr id="0" name=""/>
        <dsp:cNvSpPr/>
      </dsp:nvSpPr>
      <dsp:spPr>
        <a:xfrm rot="10800000">
          <a:off x="2242631" y="4034938"/>
          <a:ext cx="1121315" cy="1008734"/>
        </a:xfrm>
        <a:prstGeom prst="trapezoid">
          <a:avLst>
            <a:gd name="adj" fmla="val 5558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SBIRT and treatment</a:t>
          </a:r>
        </a:p>
      </dsp:txBody>
      <dsp:txXfrm rot="-10800000">
        <a:off x="2242631" y="4034938"/>
        <a:ext cx="1121315" cy="10087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FCD50D-240B-4202-BA15-9436303309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0986A40-88CC-4CF8-A82C-0522A84173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B78CE2-C833-4BFB-B646-A41BF50DD3DE}" type="datetimeFigureOut">
              <a:rPr lang="en-US" smtClean="0"/>
              <a:t>11/22/2022</a:t>
            </a:fld>
            <a:endParaRPr lang="en-US" dirty="0"/>
          </a:p>
        </p:txBody>
      </p:sp>
      <p:sp>
        <p:nvSpPr>
          <p:cNvPr id="4" name="Footer Placeholder 3">
            <a:extLst>
              <a:ext uri="{FF2B5EF4-FFF2-40B4-BE49-F238E27FC236}">
                <a16:creationId xmlns:a16="http://schemas.microsoft.com/office/drawing/2014/main" id="{7021F718-5D0C-484C-9E94-4002D1F60A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46DE25-1D25-4297-ACEE-43B0A6165A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706342-55CD-4F55-9921-27DD6E1BACC4}" type="slidenum">
              <a:rPr lang="en-US" smtClean="0"/>
              <a:t>‹#›</a:t>
            </a:fld>
            <a:endParaRPr lang="en-US" dirty="0"/>
          </a:p>
        </p:txBody>
      </p:sp>
    </p:spTree>
    <p:extLst>
      <p:ext uri="{BB962C8B-B14F-4D97-AF65-F5344CB8AC3E}">
        <p14:creationId xmlns:p14="http://schemas.microsoft.com/office/powerpoint/2010/main" val="1115951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5D0CA-A9EA-4786-92CB-50D9D9B29FEF}" type="datetimeFigureOut">
              <a:rPr lang="en-US" smtClean="0"/>
              <a:t>11/22/2022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86772-94DE-41DD-845F-738AE05EE900}" type="slidenum">
              <a:rPr lang="en-US" smtClean="0"/>
              <a:t>‹#›</a:t>
            </a:fld>
            <a:endParaRPr lang="en-US" dirty="0"/>
          </a:p>
        </p:txBody>
      </p:sp>
    </p:spTree>
    <p:extLst>
      <p:ext uri="{BB962C8B-B14F-4D97-AF65-F5344CB8AC3E}">
        <p14:creationId xmlns:p14="http://schemas.microsoft.com/office/powerpoint/2010/main" val="391842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86772-94DE-41DD-845F-738AE05EE900}" type="slidenum">
              <a:rPr lang="en-US" smtClean="0"/>
              <a:t>6</a:t>
            </a:fld>
            <a:endParaRPr lang="en-US" dirty="0"/>
          </a:p>
        </p:txBody>
      </p:sp>
    </p:spTree>
    <p:extLst>
      <p:ext uri="{BB962C8B-B14F-4D97-AF65-F5344CB8AC3E}">
        <p14:creationId xmlns:p14="http://schemas.microsoft.com/office/powerpoint/2010/main" val="222298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shading indicates that there is at least one indicator in that area</a:t>
            </a:r>
          </a:p>
        </p:txBody>
      </p:sp>
      <p:sp>
        <p:nvSpPr>
          <p:cNvPr id="4" name="Slide Number Placeholder 3"/>
          <p:cNvSpPr>
            <a:spLocks noGrp="1"/>
          </p:cNvSpPr>
          <p:nvPr>
            <p:ph type="sldNum" sz="quarter" idx="5"/>
          </p:nvPr>
        </p:nvSpPr>
        <p:spPr/>
        <p:txBody>
          <a:bodyPr/>
          <a:lstStyle/>
          <a:p>
            <a:fld id="{E0C86772-94DE-41DD-845F-738AE05EE900}" type="slidenum">
              <a:rPr lang="en-US" smtClean="0"/>
              <a:t>7</a:t>
            </a:fld>
            <a:endParaRPr lang="en-US" dirty="0"/>
          </a:p>
        </p:txBody>
      </p:sp>
    </p:spTree>
    <p:extLst>
      <p:ext uri="{BB962C8B-B14F-4D97-AF65-F5344CB8AC3E}">
        <p14:creationId xmlns:p14="http://schemas.microsoft.com/office/powerpoint/2010/main" val="30211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86772-94DE-41DD-845F-738AE05EE900}" type="slidenum">
              <a:rPr lang="en-US" smtClean="0"/>
              <a:t>8</a:t>
            </a:fld>
            <a:endParaRPr lang="en-US" dirty="0"/>
          </a:p>
        </p:txBody>
      </p:sp>
    </p:spTree>
    <p:extLst>
      <p:ext uri="{BB962C8B-B14F-4D97-AF65-F5344CB8AC3E}">
        <p14:creationId xmlns:p14="http://schemas.microsoft.com/office/powerpoint/2010/main" val="24090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SIs 1-3 would be combined to calculate the core composite indicator, and SIs 4-6 are combined to calculate the implementation composite indicator.</a:t>
            </a:r>
          </a:p>
        </p:txBody>
      </p:sp>
      <p:sp>
        <p:nvSpPr>
          <p:cNvPr id="4" name="Slide Number Placeholder 3"/>
          <p:cNvSpPr>
            <a:spLocks noGrp="1"/>
          </p:cNvSpPr>
          <p:nvPr>
            <p:ph type="sldNum" sz="quarter" idx="5"/>
          </p:nvPr>
        </p:nvSpPr>
        <p:spPr/>
        <p:txBody>
          <a:bodyPr/>
          <a:lstStyle/>
          <a:p>
            <a:fld id="{E0C86772-94DE-41DD-845F-738AE05EE900}" type="slidenum">
              <a:rPr lang="en-US" smtClean="0"/>
              <a:t>10</a:t>
            </a:fld>
            <a:endParaRPr lang="en-US" dirty="0"/>
          </a:p>
        </p:txBody>
      </p:sp>
    </p:spTree>
    <p:extLst>
      <p:ext uri="{BB962C8B-B14F-4D97-AF65-F5344CB8AC3E}">
        <p14:creationId xmlns:p14="http://schemas.microsoft.com/office/powerpoint/2010/main" val="276003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86772-94DE-41DD-845F-738AE05EE900}" type="slidenum">
              <a:rPr lang="en-US" smtClean="0"/>
              <a:t>12</a:t>
            </a:fld>
            <a:endParaRPr lang="en-US" dirty="0"/>
          </a:p>
        </p:txBody>
      </p:sp>
    </p:spTree>
    <p:extLst>
      <p:ext uri="{BB962C8B-B14F-4D97-AF65-F5344CB8AC3E}">
        <p14:creationId xmlns:p14="http://schemas.microsoft.com/office/powerpoint/2010/main" val="2828357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BE5F371-5525-435D-A976-3813CDC7E2F7}"/>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B8332B57-459F-4669-8A88-96A6A1E147B5}"/>
              </a:ext>
            </a:extLst>
          </p:cNvPr>
          <p:cNvSpPr>
            <a:spLocks noGrp="1"/>
          </p:cNvSpPr>
          <p:nvPr>
            <p:ph type="title" hasCustomPrompt="1"/>
          </p:nvPr>
        </p:nvSpPr>
        <p:spPr>
          <a:xfrm>
            <a:off x="6433925" y="0"/>
            <a:ext cx="5758075" cy="5391215"/>
          </a:xfrm>
          <a:prstGeom prst="rect">
            <a:avLst/>
          </a:prstGeom>
          <a:solidFill>
            <a:schemeClr val="accent6">
              <a:lumMod val="60000"/>
              <a:lumOff val="40000"/>
              <a:alpha val="5000"/>
            </a:schemeClr>
          </a:solidFill>
        </p:spPr>
        <p:txBody>
          <a:bodyPr tIns="5394960" anchor="b"/>
          <a:lstStyle>
            <a:lvl1pPr>
              <a:lnSpc>
                <a:spcPct val="80000"/>
              </a:lnSpc>
              <a:defRPr sz="6000" cap="all" spc="200" baseline="0">
                <a:solidFill>
                  <a:schemeClr val="bg1"/>
                </a:solidFill>
              </a:defRPr>
            </a:lvl1pPr>
          </a:lstStyle>
          <a:p>
            <a:r>
              <a:rPr lang="en-US" dirty="0"/>
              <a:t>Click to add title</a:t>
            </a:r>
          </a:p>
        </p:txBody>
      </p:sp>
      <p:sp>
        <p:nvSpPr>
          <p:cNvPr id="10" name="Text Placeholder 12">
            <a:extLst>
              <a:ext uri="{FF2B5EF4-FFF2-40B4-BE49-F238E27FC236}">
                <a16:creationId xmlns:a16="http://schemas.microsoft.com/office/drawing/2014/main" id="{F4472392-D2F6-424E-BA23-46AF83099FC5}"/>
              </a:ext>
            </a:extLst>
          </p:cNvPr>
          <p:cNvSpPr>
            <a:spLocks noGrp="1"/>
          </p:cNvSpPr>
          <p:nvPr>
            <p:ph type="body" sz="quarter" idx="15" hasCustomPrompt="1"/>
          </p:nvPr>
        </p:nvSpPr>
        <p:spPr>
          <a:xfrm>
            <a:off x="6433926" y="5391215"/>
            <a:ext cx="5758074" cy="1466785"/>
          </a:xfrm>
          <a:prstGeom prst="rect">
            <a:avLst/>
          </a:prstGeom>
          <a:solidFill>
            <a:schemeClr val="accent6">
              <a:lumMod val="60000"/>
              <a:lumOff val="40000"/>
              <a:alpha val="5000"/>
            </a:schemeClr>
          </a:solidFill>
        </p:spPr>
        <p:txBody>
          <a:bodyPr anchor="t"/>
          <a:lstStyle>
            <a:lvl1pPr marL="0" indent="0">
              <a:lnSpc>
                <a:spcPct val="100000"/>
              </a:lnSpc>
              <a:buNone/>
              <a:defRPr sz="2000" i="0" cap="none" spc="100" baseline="0">
                <a:solidFill>
                  <a:schemeClr val="bg1"/>
                </a:solidFill>
                <a:latin typeface="+mn-lt"/>
              </a:defRPr>
            </a:lvl1pPr>
          </a:lstStyle>
          <a:p>
            <a:pPr lvl="0"/>
            <a:r>
              <a:rPr lang="en-US" dirty="0"/>
              <a:t>Click to add text</a:t>
            </a:r>
          </a:p>
        </p:txBody>
      </p:sp>
      <p:pic>
        <p:nvPicPr>
          <p:cNvPr id="7" name="Graphic 6">
            <a:extLst>
              <a:ext uri="{FF2B5EF4-FFF2-40B4-BE49-F238E27FC236}">
                <a16:creationId xmlns:a16="http://schemas.microsoft.com/office/drawing/2014/main" id="{F49209FF-BA53-4DEA-823A-B6660FF169BA}"/>
              </a:ext>
              <a:ext uri="{C183D7F6-B498-43B3-948B-1728B52AA6E4}">
                <adec:decorative xmlns:adec="http://schemas.microsoft.com/office/drawing/2017/decorative" val="1"/>
              </a:ext>
            </a:extLst>
          </p:cNvPr>
          <p:cNvPicPr>
            <a:picLocks noChangeAspect="1"/>
          </p:cNvPicPr>
          <p:nvPr userDrawn="1"/>
        </p:nvPicPr>
        <p:blipFill>
          <a:blip r:embed="rId2">
            <a:alphaModFix amt="54000"/>
            <a:extLst>
              <a:ext uri="{96DAC541-7B7A-43D3-8B79-37D633B846F1}">
                <asvg:svgBlip xmlns:asvg="http://schemas.microsoft.com/office/drawing/2016/SVG/main" r:embed="rId3"/>
              </a:ext>
            </a:extLst>
          </a:blip>
          <a:stretch>
            <a:fillRect/>
          </a:stretch>
        </p:blipFill>
        <p:spPr>
          <a:xfrm>
            <a:off x="0" y="0"/>
            <a:ext cx="6434138" cy="6858000"/>
          </a:xfrm>
          <a:prstGeom prst="rect">
            <a:avLst/>
          </a:prstGeom>
        </p:spPr>
      </p:pic>
    </p:spTree>
    <p:extLst>
      <p:ext uri="{BB962C8B-B14F-4D97-AF65-F5344CB8AC3E}">
        <p14:creationId xmlns:p14="http://schemas.microsoft.com/office/powerpoint/2010/main" val="224338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 for Product Launch">
    <p:bg>
      <p:bgPr>
        <a:solidFill>
          <a:schemeClr val="accent4"/>
        </a:solidFill>
        <a:effectLst/>
      </p:bgPr>
    </p:bg>
    <p:spTree>
      <p:nvGrpSpPr>
        <p:cNvPr id="1" name=""/>
        <p:cNvGrpSpPr/>
        <p:nvPr/>
      </p:nvGrpSpPr>
      <p:grpSpPr>
        <a:xfrm>
          <a:off x="0" y="0"/>
          <a:ext cx="0" cy="0"/>
          <a:chOff x="0" y="0"/>
          <a:chExt cx="0" cy="0"/>
        </a:xfrm>
      </p:grpSpPr>
      <p:sp>
        <p:nvSpPr>
          <p:cNvPr id="45" name="Graphic 43">
            <a:extLst>
              <a:ext uri="{FF2B5EF4-FFF2-40B4-BE49-F238E27FC236}">
                <a16:creationId xmlns:a16="http://schemas.microsoft.com/office/drawing/2014/main" id="{D76CD6FD-D22D-437F-BDAE-7B3ECB0EF581}"/>
              </a:ext>
              <a:ext uri="{C183D7F6-B498-43B3-948B-1728B52AA6E4}">
                <adec:decorative xmlns:adec="http://schemas.microsoft.com/office/drawing/2017/decorative" val="1"/>
              </a:ext>
            </a:extLst>
          </p:cNvPr>
          <p:cNvSpPr/>
          <p:nvPr/>
        </p:nvSpPr>
        <p:spPr>
          <a:xfrm>
            <a:off x="4729937" y="0"/>
            <a:ext cx="7462063" cy="6858000"/>
          </a:xfrm>
          <a:custGeom>
            <a:avLst/>
            <a:gdLst>
              <a:gd name="connsiteX0" fmla="*/ 2766060 w 5591365"/>
              <a:gd name="connsiteY0" fmla="*/ 1566101 h 5138737"/>
              <a:gd name="connsiteX1" fmla="*/ 658749 w 5591365"/>
              <a:gd name="connsiteY1" fmla="*/ 2875979 h 5138737"/>
              <a:gd name="connsiteX2" fmla="*/ 0 w 5591365"/>
              <a:gd name="connsiteY2" fmla="*/ 4702016 h 5138737"/>
              <a:gd name="connsiteX3" fmla="*/ 26670 w 5591365"/>
              <a:gd name="connsiteY3" fmla="*/ 5138738 h 5138737"/>
              <a:gd name="connsiteX4" fmla="*/ 2675763 w 5591365"/>
              <a:gd name="connsiteY4" fmla="*/ 5138738 h 5138737"/>
              <a:gd name="connsiteX5" fmla="*/ 2481072 w 5591365"/>
              <a:gd name="connsiteY5" fmla="*/ 4439984 h 5138737"/>
              <a:gd name="connsiteX6" fmla="*/ 2804636 w 5591365"/>
              <a:gd name="connsiteY6" fmla="*/ 3584734 h 5138737"/>
              <a:gd name="connsiteX7" fmla="*/ 3798570 w 5591365"/>
              <a:gd name="connsiteY7" fmla="*/ 2814257 h 5138737"/>
              <a:gd name="connsiteX8" fmla="*/ 5378101 w 5591365"/>
              <a:gd name="connsiteY8" fmla="*/ 4717352 h 5138737"/>
              <a:gd name="connsiteX9" fmla="*/ 4949381 w 5591365"/>
              <a:gd name="connsiteY9" fmla="*/ 5138642 h 5138737"/>
              <a:gd name="connsiteX10" fmla="*/ 5591366 w 5591365"/>
              <a:gd name="connsiteY10" fmla="*/ 5138642 h 5138737"/>
              <a:gd name="connsiteX11" fmla="*/ 5591366 w 5591365"/>
              <a:gd name="connsiteY11" fmla="*/ 0 h 5138737"/>
              <a:gd name="connsiteX12" fmla="*/ 5397056 w 5591365"/>
              <a:gd name="connsiteY12" fmla="*/ 0 h 5138737"/>
              <a:gd name="connsiteX13" fmla="*/ 4684681 w 5591365"/>
              <a:gd name="connsiteY13" fmla="*/ 595217 h 5138737"/>
              <a:gd name="connsiteX14" fmla="*/ 4254627 w 5591365"/>
              <a:gd name="connsiteY14" fmla="*/ 0 h 5138737"/>
              <a:gd name="connsiteX15" fmla="*/ 1910620 w 5591365"/>
              <a:gd name="connsiteY15" fmla="*/ 0 h 5138737"/>
              <a:gd name="connsiteX16" fmla="*/ 2018633 w 5591365"/>
              <a:gd name="connsiteY16" fmla="*/ 314039 h 5138737"/>
              <a:gd name="connsiteX17" fmla="*/ 2766060 w 5591365"/>
              <a:gd name="connsiteY17" fmla="*/ 1566101 h 513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91365" h="5138737">
                <a:moveTo>
                  <a:pt x="2766060" y="1566101"/>
                </a:moveTo>
                <a:cubicBezTo>
                  <a:pt x="1800416" y="1946243"/>
                  <a:pt x="1097947" y="2382869"/>
                  <a:pt x="658749" y="2875979"/>
                </a:cubicBezTo>
                <a:cubicBezTo>
                  <a:pt x="219551" y="3368993"/>
                  <a:pt x="0" y="3977735"/>
                  <a:pt x="0" y="4702016"/>
                </a:cubicBezTo>
                <a:cubicBezTo>
                  <a:pt x="0" y="4853178"/>
                  <a:pt x="9049" y="4998720"/>
                  <a:pt x="26670" y="5138738"/>
                </a:cubicBezTo>
                <a:lnTo>
                  <a:pt x="2675763" y="5138738"/>
                </a:lnTo>
                <a:cubicBezTo>
                  <a:pt x="2546033" y="4937951"/>
                  <a:pt x="2481072" y="4705065"/>
                  <a:pt x="2481072" y="4439984"/>
                </a:cubicBezTo>
                <a:cubicBezTo>
                  <a:pt x="2481072" y="4136898"/>
                  <a:pt x="2588990" y="3851815"/>
                  <a:pt x="2804636" y="3584734"/>
                </a:cubicBezTo>
                <a:cubicBezTo>
                  <a:pt x="3020378" y="3317653"/>
                  <a:pt x="3351657" y="3060764"/>
                  <a:pt x="3798570" y="2814257"/>
                </a:cubicBezTo>
                <a:lnTo>
                  <a:pt x="5378101" y="4717352"/>
                </a:lnTo>
                <a:cubicBezTo>
                  <a:pt x="5225510" y="4879181"/>
                  <a:pt x="5082635" y="5019580"/>
                  <a:pt x="4949381" y="5138642"/>
                </a:cubicBezTo>
                <a:lnTo>
                  <a:pt x="5591366" y="5138642"/>
                </a:lnTo>
                <a:lnTo>
                  <a:pt x="5591366" y="0"/>
                </a:lnTo>
                <a:lnTo>
                  <a:pt x="5397056" y="0"/>
                </a:lnTo>
                <a:cubicBezTo>
                  <a:pt x="5226368" y="200978"/>
                  <a:pt x="4988910" y="399383"/>
                  <a:pt x="4684681" y="595217"/>
                </a:cubicBezTo>
                <a:cubicBezTo>
                  <a:pt x="4507230" y="377000"/>
                  <a:pt x="4364070" y="178689"/>
                  <a:pt x="4254627" y="0"/>
                </a:cubicBezTo>
                <a:lnTo>
                  <a:pt x="1910620" y="0"/>
                </a:lnTo>
                <a:cubicBezTo>
                  <a:pt x="1941005" y="105728"/>
                  <a:pt x="1976914" y="210407"/>
                  <a:pt x="2018633" y="314039"/>
                </a:cubicBezTo>
                <a:cubicBezTo>
                  <a:pt x="2172748" y="696754"/>
                  <a:pt x="2421922" y="1114044"/>
                  <a:pt x="2766060" y="1566101"/>
                </a:cubicBezTo>
                <a:close/>
              </a:path>
            </a:pathLst>
          </a:custGeom>
          <a:solidFill>
            <a:schemeClr val="accent3">
              <a:lumMod val="60000"/>
              <a:lumOff val="40000"/>
              <a:alpha val="10000"/>
            </a:schemeClr>
          </a:solidFill>
          <a:ln w="9525" cap="flat">
            <a:noFill/>
            <a:prstDash val="solid"/>
            <a:miter/>
          </a:ln>
        </p:spPr>
        <p:txBody>
          <a:bodyPr rtlCol="0" anchor="ctr"/>
          <a:lstStyle/>
          <a:p>
            <a:endParaRPr lang="en-US" dirty="0"/>
          </a:p>
        </p:txBody>
      </p:sp>
      <p:sp>
        <p:nvSpPr>
          <p:cNvPr id="7" name="Rectangle 6">
            <a:extLst>
              <a:ext uri="{FF2B5EF4-FFF2-40B4-BE49-F238E27FC236}">
                <a16:creationId xmlns:a16="http://schemas.microsoft.com/office/drawing/2014/main" id="{C008A071-1D5B-4870-BDE1-3D78609407E6}"/>
              </a:ext>
              <a:ext uri="{C183D7F6-B498-43B3-948B-1728B52AA6E4}">
                <adec:decorative xmlns:adec="http://schemas.microsoft.com/office/drawing/2017/decorative" val="1"/>
              </a:ext>
            </a:extLst>
          </p:cNvPr>
          <p:cNvSpPr/>
          <p:nvPr userDrawn="1"/>
        </p:nvSpPr>
        <p:spPr>
          <a:xfrm>
            <a:off x="951982" y="1584731"/>
            <a:ext cx="1435618" cy="12395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5C4D3E7-34AF-4BBC-820B-B9D5B5582A03}"/>
              </a:ext>
              <a:ext uri="{C183D7F6-B498-43B3-948B-1728B52AA6E4}">
                <adec:decorative xmlns:adec="http://schemas.microsoft.com/office/drawing/2017/decorative" val="1"/>
              </a:ext>
            </a:extLst>
          </p:cNvPr>
          <p:cNvSpPr/>
          <p:nvPr userDrawn="1"/>
        </p:nvSpPr>
        <p:spPr>
          <a:xfrm>
            <a:off x="951982" y="3058235"/>
            <a:ext cx="1435618" cy="12395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35B180-197F-4655-9DF9-6F97871FDF42}"/>
              </a:ext>
              <a:ext uri="{C183D7F6-B498-43B3-948B-1728B52AA6E4}">
                <adec:decorative xmlns:adec="http://schemas.microsoft.com/office/drawing/2017/decorative" val="1"/>
              </a:ext>
            </a:extLst>
          </p:cNvPr>
          <p:cNvSpPr/>
          <p:nvPr userDrawn="1"/>
        </p:nvSpPr>
        <p:spPr>
          <a:xfrm>
            <a:off x="951982" y="4531739"/>
            <a:ext cx="1435618" cy="1239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0E411CF-DDD5-47E6-AE48-6E78CED74992}"/>
              </a:ext>
              <a:ext uri="{C183D7F6-B498-43B3-948B-1728B52AA6E4}">
                <adec:decorative xmlns:adec="http://schemas.microsoft.com/office/drawing/2017/decorative" val="1"/>
              </a:ext>
            </a:extLst>
          </p:cNvPr>
          <p:cNvSpPr/>
          <p:nvPr userDrawn="1"/>
        </p:nvSpPr>
        <p:spPr>
          <a:xfrm>
            <a:off x="6298164" y="1584731"/>
            <a:ext cx="1435618" cy="12395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D1CE1B6-B343-4CB0-8870-8F3029C9402A}"/>
              </a:ext>
              <a:ext uri="{C183D7F6-B498-43B3-948B-1728B52AA6E4}">
                <adec:decorative xmlns:adec="http://schemas.microsoft.com/office/drawing/2017/decorative" val="1"/>
              </a:ext>
            </a:extLst>
          </p:cNvPr>
          <p:cNvSpPr/>
          <p:nvPr userDrawn="1"/>
        </p:nvSpPr>
        <p:spPr>
          <a:xfrm>
            <a:off x="6298164" y="3058235"/>
            <a:ext cx="1435618" cy="1239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4DF789-75CD-4A82-A55E-B3FA178A944C}"/>
              </a:ext>
            </a:extLst>
          </p:cNvPr>
          <p:cNvSpPr>
            <a:spLocks noGrp="1"/>
          </p:cNvSpPr>
          <p:nvPr>
            <p:ph type="title" hasCustomPrompt="1"/>
          </p:nvPr>
        </p:nvSpPr>
        <p:spPr>
          <a:xfrm>
            <a:off x="847531" y="521208"/>
            <a:ext cx="10302551" cy="535197"/>
          </a:xfrm>
          <a:prstGeom prst="rect">
            <a:avLst/>
          </a:prstGeom>
        </p:spPr>
        <p:txBody>
          <a:bodyPr/>
          <a:lstStyle>
            <a:lvl1pPr>
              <a:defRPr sz="3200" cap="all" spc="200" baseline="0">
                <a:solidFill>
                  <a:schemeClr val="bg1"/>
                </a:solidFill>
              </a:defRPr>
            </a:lvl1pPr>
          </a:lstStyle>
          <a:p>
            <a:r>
              <a:rPr lang="en-US" dirty="0"/>
              <a:t>Click to add title</a:t>
            </a:r>
          </a:p>
        </p:txBody>
      </p:sp>
      <p:sp>
        <p:nvSpPr>
          <p:cNvPr id="27" name="Text Placeholder 14">
            <a:extLst>
              <a:ext uri="{FF2B5EF4-FFF2-40B4-BE49-F238E27FC236}">
                <a16:creationId xmlns:a16="http://schemas.microsoft.com/office/drawing/2014/main" id="{8148E7C4-0020-4D4D-98B4-CF74932ABA7B}"/>
              </a:ext>
            </a:extLst>
          </p:cNvPr>
          <p:cNvSpPr>
            <a:spLocks noGrp="1"/>
          </p:cNvSpPr>
          <p:nvPr>
            <p:ph type="body" sz="quarter" idx="25" hasCustomPrompt="1"/>
          </p:nvPr>
        </p:nvSpPr>
        <p:spPr>
          <a:xfrm>
            <a:off x="951983" y="1584731"/>
            <a:ext cx="1435618" cy="1239520"/>
          </a:xfrm>
          <a:prstGeom prst="rect">
            <a:avLst/>
          </a:prstGeom>
        </p:spPr>
        <p:txBody>
          <a:bodyPr anchor="ctr">
            <a:noAutofit/>
          </a:bodyPr>
          <a:lstStyle>
            <a:lvl1pPr marL="0" indent="0" algn="ctr">
              <a:lnSpc>
                <a:spcPct val="100000"/>
              </a:lnSpc>
              <a:spcBef>
                <a:spcPts val="0"/>
              </a:spcBef>
              <a:buNone/>
              <a:defRPr sz="4000" b="0" i="0" cap="all" spc="200" baseline="0">
                <a:solidFill>
                  <a:schemeClr val="accent2">
                    <a:lumMod val="75000"/>
                  </a:schemeClr>
                </a:solidFill>
                <a:latin typeface="+mj-lt"/>
              </a:defRPr>
            </a:lvl1pPr>
          </a:lstStyle>
          <a:p>
            <a:pPr lvl="0"/>
            <a:r>
              <a:rPr lang="en-US" dirty="0"/>
              <a:t>Add #</a:t>
            </a:r>
          </a:p>
        </p:txBody>
      </p:sp>
      <p:sp>
        <p:nvSpPr>
          <p:cNvPr id="17" name="Text Placeholder 14">
            <a:extLst>
              <a:ext uri="{FF2B5EF4-FFF2-40B4-BE49-F238E27FC236}">
                <a16:creationId xmlns:a16="http://schemas.microsoft.com/office/drawing/2014/main" id="{B661FBF8-345F-44C0-8E07-2ADA2912EB31}"/>
              </a:ext>
            </a:extLst>
          </p:cNvPr>
          <p:cNvSpPr>
            <a:spLocks noGrp="1"/>
          </p:cNvSpPr>
          <p:nvPr>
            <p:ph type="body" sz="quarter" idx="13" hasCustomPrompt="1"/>
          </p:nvPr>
        </p:nvSpPr>
        <p:spPr>
          <a:xfrm>
            <a:off x="2578239" y="1530267"/>
            <a:ext cx="3365361" cy="365126"/>
          </a:xfrm>
          <a:prstGeom prst="rect">
            <a:avLst/>
          </a:prstGeom>
        </p:spPr>
        <p:txBody>
          <a:bodyPr>
            <a:normAutofit/>
          </a:bodyPr>
          <a:lstStyle>
            <a:lvl1pPr marL="0" indent="0" algn="l">
              <a:buNone/>
              <a:defRPr sz="2000" b="0" i="0" cap="all" spc="200" baseline="0">
                <a:solidFill>
                  <a:schemeClr val="bg1"/>
                </a:solidFill>
                <a:latin typeface="+mj-lt"/>
              </a:defRPr>
            </a:lvl1pPr>
          </a:lstStyle>
          <a:p>
            <a:pPr lvl="0"/>
            <a:r>
              <a:rPr lang="en-US" dirty="0"/>
              <a:t>Click to add subtitle here </a:t>
            </a:r>
          </a:p>
        </p:txBody>
      </p:sp>
      <p:sp>
        <p:nvSpPr>
          <p:cNvPr id="18" name="Text Placeholder 17">
            <a:extLst>
              <a:ext uri="{FF2B5EF4-FFF2-40B4-BE49-F238E27FC236}">
                <a16:creationId xmlns:a16="http://schemas.microsoft.com/office/drawing/2014/main" id="{F443AAEC-2D13-4AEA-B6F3-64CD19F5371C}"/>
              </a:ext>
            </a:extLst>
          </p:cNvPr>
          <p:cNvSpPr>
            <a:spLocks noGrp="1"/>
          </p:cNvSpPr>
          <p:nvPr>
            <p:ph type="body" sz="quarter" idx="16" hasCustomPrompt="1"/>
          </p:nvPr>
        </p:nvSpPr>
        <p:spPr>
          <a:xfrm>
            <a:off x="2578031" y="1798653"/>
            <a:ext cx="3365018" cy="1025598"/>
          </a:xfrm>
          <a:prstGeom prst="rect">
            <a:avLst/>
          </a:prstGeom>
        </p:spPr>
        <p:txBody>
          <a:bodyPr/>
          <a:lstStyle>
            <a:lvl1pPr marL="0" indent="0">
              <a:lnSpc>
                <a:spcPct val="125000"/>
              </a:lnSpc>
              <a:spcBef>
                <a:spcPts val="0"/>
              </a:spcBef>
              <a:spcAft>
                <a:spcPts val="0"/>
              </a:spcAft>
              <a:buFont typeface="Segoe UI Light" panose="020B0502040204020203" pitchFamily="34" charset="0"/>
              <a:buNone/>
              <a:defRPr sz="1600" spc="50" baseline="0">
                <a:solidFill>
                  <a:schemeClr val="bg1"/>
                </a:solidFill>
              </a:defRPr>
            </a:lvl1pPr>
          </a:lstStyle>
          <a:p>
            <a:pPr lvl="0"/>
            <a:r>
              <a:rPr lang="en-US" dirty="0"/>
              <a:t>Click to add text</a:t>
            </a:r>
          </a:p>
        </p:txBody>
      </p:sp>
      <p:sp>
        <p:nvSpPr>
          <p:cNvPr id="33" name="Text Placeholder 14">
            <a:extLst>
              <a:ext uri="{FF2B5EF4-FFF2-40B4-BE49-F238E27FC236}">
                <a16:creationId xmlns:a16="http://schemas.microsoft.com/office/drawing/2014/main" id="{E645377D-2B37-46EC-85C8-CA0175FE7C78}"/>
              </a:ext>
            </a:extLst>
          </p:cNvPr>
          <p:cNvSpPr>
            <a:spLocks noGrp="1"/>
          </p:cNvSpPr>
          <p:nvPr>
            <p:ph type="body" sz="quarter" idx="28" hasCustomPrompt="1"/>
          </p:nvPr>
        </p:nvSpPr>
        <p:spPr>
          <a:xfrm>
            <a:off x="6298439" y="1584731"/>
            <a:ext cx="1435618" cy="1239520"/>
          </a:xfrm>
          <a:prstGeom prst="rect">
            <a:avLst/>
          </a:prstGeom>
        </p:spPr>
        <p:txBody>
          <a:bodyPr anchor="ctr">
            <a:noAutofit/>
          </a:bodyPr>
          <a:lstStyle>
            <a:lvl1pPr marL="0" indent="0" algn="ctr">
              <a:lnSpc>
                <a:spcPct val="100000"/>
              </a:lnSpc>
              <a:spcBef>
                <a:spcPts val="0"/>
              </a:spcBef>
              <a:buNone/>
              <a:defRPr sz="4000" b="0" i="0" cap="all" spc="200" baseline="0">
                <a:solidFill>
                  <a:schemeClr val="accent2">
                    <a:lumMod val="75000"/>
                  </a:schemeClr>
                </a:solidFill>
                <a:latin typeface="+mj-lt"/>
              </a:defRPr>
            </a:lvl1pPr>
          </a:lstStyle>
          <a:p>
            <a:pPr lvl="0"/>
            <a:r>
              <a:rPr lang="en-US" dirty="0"/>
              <a:t>Add #</a:t>
            </a:r>
          </a:p>
        </p:txBody>
      </p:sp>
      <p:sp>
        <p:nvSpPr>
          <p:cNvPr id="23" name="Text Placeholder 14">
            <a:extLst>
              <a:ext uri="{FF2B5EF4-FFF2-40B4-BE49-F238E27FC236}">
                <a16:creationId xmlns:a16="http://schemas.microsoft.com/office/drawing/2014/main" id="{2BEF198A-8B55-4495-8E2C-7353D5ECB31F}"/>
              </a:ext>
            </a:extLst>
          </p:cNvPr>
          <p:cNvSpPr>
            <a:spLocks noGrp="1"/>
          </p:cNvSpPr>
          <p:nvPr>
            <p:ph type="body" sz="quarter" idx="21" hasCustomPrompt="1"/>
          </p:nvPr>
        </p:nvSpPr>
        <p:spPr>
          <a:xfrm>
            <a:off x="7922399" y="1530267"/>
            <a:ext cx="3365361" cy="365126"/>
          </a:xfrm>
          <a:prstGeom prst="rect">
            <a:avLst/>
          </a:prstGeom>
        </p:spPr>
        <p:txBody>
          <a:bodyPr>
            <a:normAutofit/>
          </a:bodyPr>
          <a:lstStyle>
            <a:lvl1pPr marL="0" indent="0" algn="l">
              <a:buNone/>
              <a:defRPr sz="2000" b="0" i="0" cap="all" spc="200" baseline="0">
                <a:solidFill>
                  <a:schemeClr val="bg1"/>
                </a:solidFill>
                <a:latin typeface="+mj-lt"/>
              </a:defRPr>
            </a:lvl1pPr>
          </a:lstStyle>
          <a:p>
            <a:pPr lvl="0"/>
            <a:r>
              <a:rPr lang="en-US" dirty="0"/>
              <a:t>Click to add subtitle here </a:t>
            </a:r>
          </a:p>
        </p:txBody>
      </p:sp>
      <p:sp>
        <p:nvSpPr>
          <p:cNvPr id="24" name="Text Placeholder 17">
            <a:extLst>
              <a:ext uri="{FF2B5EF4-FFF2-40B4-BE49-F238E27FC236}">
                <a16:creationId xmlns:a16="http://schemas.microsoft.com/office/drawing/2014/main" id="{C1789F23-CF61-46B6-8E1F-7AB61D2742D4}"/>
              </a:ext>
            </a:extLst>
          </p:cNvPr>
          <p:cNvSpPr>
            <a:spLocks noGrp="1"/>
          </p:cNvSpPr>
          <p:nvPr>
            <p:ph type="body" sz="quarter" idx="22" hasCustomPrompt="1"/>
          </p:nvPr>
        </p:nvSpPr>
        <p:spPr>
          <a:xfrm>
            <a:off x="7922191" y="1798653"/>
            <a:ext cx="3365018" cy="1025598"/>
          </a:xfrm>
          <a:prstGeom prst="rect">
            <a:avLst/>
          </a:prstGeom>
        </p:spPr>
        <p:txBody>
          <a:bodyPr/>
          <a:lstStyle>
            <a:lvl1pPr marL="0" indent="0">
              <a:lnSpc>
                <a:spcPct val="125000"/>
              </a:lnSpc>
              <a:spcBef>
                <a:spcPts val="0"/>
              </a:spcBef>
              <a:spcAft>
                <a:spcPts val="0"/>
              </a:spcAft>
              <a:buFont typeface="Segoe UI Light" panose="020B0502040204020203" pitchFamily="34" charset="0"/>
              <a:buNone/>
              <a:defRPr sz="1600" spc="50" baseline="0">
                <a:solidFill>
                  <a:schemeClr val="bg1"/>
                </a:solidFill>
              </a:defRPr>
            </a:lvl1pPr>
          </a:lstStyle>
          <a:p>
            <a:pPr lvl="0"/>
            <a:r>
              <a:rPr lang="en-US" dirty="0"/>
              <a:t>Click to add text</a:t>
            </a:r>
          </a:p>
        </p:txBody>
      </p:sp>
      <p:sp>
        <p:nvSpPr>
          <p:cNvPr id="31" name="Text Placeholder 14">
            <a:extLst>
              <a:ext uri="{FF2B5EF4-FFF2-40B4-BE49-F238E27FC236}">
                <a16:creationId xmlns:a16="http://schemas.microsoft.com/office/drawing/2014/main" id="{4F3E1A50-0136-4F59-B77E-5F459F00AF31}"/>
              </a:ext>
            </a:extLst>
          </p:cNvPr>
          <p:cNvSpPr>
            <a:spLocks noGrp="1"/>
          </p:cNvSpPr>
          <p:nvPr>
            <p:ph type="body" sz="quarter" idx="26" hasCustomPrompt="1"/>
          </p:nvPr>
        </p:nvSpPr>
        <p:spPr>
          <a:xfrm>
            <a:off x="951982" y="3058235"/>
            <a:ext cx="1435618" cy="1239520"/>
          </a:xfrm>
          <a:prstGeom prst="rect">
            <a:avLst/>
          </a:prstGeom>
        </p:spPr>
        <p:txBody>
          <a:bodyPr anchor="ctr">
            <a:noAutofit/>
          </a:bodyPr>
          <a:lstStyle>
            <a:lvl1pPr marL="0" indent="0" algn="ctr">
              <a:lnSpc>
                <a:spcPct val="100000"/>
              </a:lnSpc>
              <a:spcBef>
                <a:spcPts val="0"/>
              </a:spcBef>
              <a:buNone/>
              <a:defRPr sz="4000" b="0" i="0" cap="all" spc="200" baseline="0">
                <a:solidFill>
                  <a:schemeClr val="accent2">
                    <a:lumMod val="75000"/>
                  </a:schemeClr>
                </a:solidFill>
                <a:latin typeface="+mj-lt"/>
              </a:defRPr>
            </a:lvl1pPr>
          </a:lstStyle>
          <a:p>
            <a:pPr lvl="0"/>
            <a:r>
              <a:rPr lang="en-US" dirty="0"/>
              <a:t>Add #</a:t>
            </a:r>
          </a:p>
        </p:txBody>
      </p:sp>
      <p:sp>
        <p:nvSpPr>
          <p:cNvPr id="35" name="Text Placeholder 14">
            <a:extLst>
              <a:ext uri="{FF2B5EF4-FFF2-40B4-BE49-F238E27FC236}">
                <a16:creationId xmlns:a16="http://schemas.microsoft.com/office/drawing/2014/main" id="{0D867EC1-9F32-4507-9D3D-FD5C7065FB99}"/>
              </a:ext>
            </a:extLst>
          </p:cNvPr>
          <p:cNvSpPr>
            <a:spLocks noGrp="1"/>
          </p:cNvSpPr>
          <p:nvPr>
            <p:ph type="body" sz="quarter" idx="30" hasCustomPrompt="1"/>
          </p:nvPr>
        </p:nvSpPr>
        <p:spPr>
          <a:xfrm>
            <a:off x="2568798" y="3025216"/>
            <a:ext cx="3365361" cy="365126"/>
          </a:xfrm>
          <a:prstGeom prst="rect">
            <a:avLst/>
          </a:prstGeom>
        </p:spPr>
        <p:txBody>
          <a:bodyPr>
            <a:normAutofit/>
          </a:bodyPr>
          <a:lstStyle>
            <a:lvl1pPr marL="0" indent="0" algn="l">
              <a:buNone/>
              <a:defRPr sz="2000" b="0" i="0" cap="all" spc="200" baseline="0">
                <a:solidFill>
                  <a:schemeClr val="bg1"/>
                </a:solidFill>
                <a:latin typeface="+mj-lt"/>
              </a:defRPr>
            </a:lvl1pPr>
          </a:lstStyle>
          <a:p>
            <a:pPr lvl="0"/>
            <a:r>
              <a:rPr lang="en-US" dirty="0"/>
              <a:t>Click to add subtitle here </a:t>
            </a:r>
          </a:p>
        </p:txBody>
      </p:sp>
      <p:sp>
        <p:nvSpPr>
          <p:cNvPr id="36" name="Text Placeholder 17">
            <a:extLst>
              <a:ext uri="{FF2B5EF4-FFF2-40B4-BE49-F238E27FC236}">
                <a16:creationId xmlns:a16="http://schemas.microsoft.com/office/drawing/2014/main" id="{273B4FE0-4DD8-43E5-A806-A3B5C606560B}"/>
              </a:ext>
            </a:extLst>
          </p:cNvPr>
          <p:cNvSpPr>
            <a:spLocks noGrp="1"/>
          </p:cNvSpPr>
          <p:nvPr>
            <p:ph type="body" sz="quarter" idx="31" hasCustomPrompt="1"/>
          </p:nvPr>
        </p:nvSpPr>
        <p:spPr>
          <a:xfrm>
            <a:off x="2568590" y="3293602"/>
            <a:ext cx="3365018" cy="1003171"/>
          </a:xfrm>
          <a:prstGeom prst="rect">
            <a:avLst/>
          </a:prstGeom>
        </p:spPr>
        <p:txBody>
          <a:bodyPr/>
          <a:lstStyle>
            <a:lvl1pPr marL="0" indent="0">
              <a:lnSpc>
                <a:spcPct val="125000"/>
              </a:lnSpc>
              <a:spcBef>
                <a:spcPts val="0"/>
              </a:spcBef>
              <a:spcAft>
                <a:spcPts val="0"/>
              </a:spcAft>
              <a:buFont typeface="Segoe UI Light" panose="020B0502040204020203" pitchFamily="34" charset="0"/>
              <a:buNone/>
              <a:defRPr sz="1600" spc="50" baseline="0">
                <a:solidFill>
                  <a:schemeClr val="bg1"/>
                </a:solidFill>
              </a:defRPr>
            </a:lvl1pPr>
          </a:lstStyle>
          <a:p>
            <a:pPr lvl="0"/>
            <a:r>
              <a:rPr lang="en-US" dirty="0"/>
              <a:t>Click to add text</a:t>
            </a:r>
          </a:p>
        </p:txBody>
      </p:sp>
      <p:sp>
        <p:nvSpPr>
          <p:cNvPr id="34" name="Text Placeholder 14">
            <a:extLst>
              <a:ext uri="{FF2B5EF4-FFF2-40B4-BE49-F238E27FC236}">
                <a16:creationId xmlns:a16="http://schemas.microsoft.com/office/drawing/2014/main" id="{49B6558B-2AB2-4BB0-B77C-1E54894F068A}"/>
              </a:ext>
            </a:extLst>
          </p:cNvPr>
          <p:cNvSpPr>
            <a:spLocks noGrp="1"/>
          </p:cNvSpPr>
          <p:nvPr>
            <p:ph type="body" sz="quarter" idx="29" hasCustomPrompt="1"/>
          </p:nvPr>
        </p:nvSpPr>
        <p:spPr>
          <a:xfrm>
            <a:off x="6298438" y="3058235"/>
            <a:ext cx="1435618" cy="1239520"/>
          </a:xfrm>
          <a:prstGeom prst="rect">
            <a:avLst/>
          </a:prstGeom>
          <a:solidFill>
            <a:schemeClr val="accent3">
              <a:lumMod val="20000"/>
              <a:lumOff val="80000"/>
            </a:schemeClr>
          </a:solidFill>
        </p:spPr>
        <p:txBody>
          <a:bodyPr anchor="ctr">
            <a:noAutofit/>
          </a:bodyPr>
          <a:lstStyle>
            <a:lvl1pPr marL="0" indent="0" algn="ctr">
              <a:lnSpc>
                <a:spcPct val="100000"/>
              </a:lnSpc>
              <a:spcBef>
                <a:spcPts val="0"/>
              </a:spcBef>
              <a:buNone/>
              <a:defRPr sz="4000" b="0" i="0" cap="all" spc="200" baseline="0">
                <a:solidFill>
                  <a:schemeClr val="accent2">
                    <a:lumMod val="75000"/>
                  </a:schemeClr>
                </a:solidFill>
                <a:latin typeface="+mj-lt"/>
              </a:defRPr>
            </a:lvl1pPr>
          </a:lstStyle>
          <a:p>
            <a:pPr lvl="0"/>
            <a:r>
              <a:rPr lang="en-US" dirty="0"/>
              <a:t>ADD #</a:t>
            </a:r>
          </a:p>
        </p:txBody>
      </p:sp>
      <p:sp>
        <p:nvSpPr>
          <p:cNvPr id="37" name="Text Placeholder 14">
            <a:extLst>
              <a:ext uri="{FF2B5EF4-FFF2-40B4-BE49-F238E27FC236}">
                <a16:creationId xmlns:a16="http://schemas.microsoft.com/office/drawing/2014/main" id="{0AF68C32-9E9C-41F0-9ACB-81A5B8E0616F}"/>
              </a:ext>
            </a:extLst>
          </p:cNvPr>
          <p:cNvSpPr>
            <a:spLocks noGrp="1"/>
          </p:cNvSpPr>
          <p:nvPr>
            <p:ph type="body" sz="quarter" idx="32" hasCustomPrompt="1"/>
          </p:nvPr>
        </p:nvSpPr>
        <p:spPr>
          <a:xfrm>
            <a:off x="7912958" y="3025216"/>
            <a:ext cx="3365361" cy="365126"/>
          </a:xfrm>
          <a:prstGeom prst="rect">
            <a:avLst/>
          </a:prstGeom>
        </p:spPr>
        <p:txBody>
          <a:bodyPr>
            <a:normAutofit/>
          </a:bodyPr>
          <a:lstStyle>
            <a:lvl1pPr marL="0" indent="0" algn="l">
              <a:buNone/>
              <a:defRPr sz="2000" b="0" i="0" cap="all" spc="200" baseline="0">
                <a:solidFill>
                  <a:schemeClr val="bg1"/>
                </a:solidFill>
                <a:latin typeface="+mj-lt"/>
              </a:defRPr>
            </a:lvl1pPr>
          </a:lstStyle>
          <a:p>
            <a:pPr lvl="0"/>
            <a:r>
              <a:rPr lang="en-US" dirty="0"/>
              <a:t>Click to add subtitle here </a:t>
            </a:r>
          </a:p>
        </p:txBody>
      </p:sp>
      <p:sp>
        <p:nvSpPr>
          <p:cNvPr id="38" name="Text Placeholder 17">
            <a:extLst>
              <a:ext uri="{FF2B5EF4-FFF2-40B4-BE49-F238E27FC236}">
                <a16:creationId xmlns:a16="http://schemas.microsoft.com/office/drawing/2014/main" id="{B4555F9F-B048-4A3C-B1BD-6092008CEC17}"/>
              </a:ext>
            </a:extLst>
          </p:cNvPr>
          <p:cNvSpPr>
            <a:spLocks noGrp="1"/>
          </p:cNvSpPr>
          <p:nvPr>
            <p:ph type="body" sz="quarter" idx="33" hasCustomPrompt="1"/>
          </p:nvPr>
        </p:nvSpPr>
        <p:spPr>
          <a:xfrm>
            <a:off x="7912750" y="3293602"/>
            <a:ext cx="3365018" cy="1003171"/>
          </a:xfrm>
          <a:prstGeom prst="rect">
            <a:avLst/>
          </a:prstGeom>
        </p:spPr>
        <p:txBody>
          <a:bodyPr/>
          <a:lstStyle>
            <a:lvl1pPr marL="0" indent="0">
              <a:lnSpc>
                <a:spcPct val="125000"/>
              </a:lnSpc>
              <a:spcBef>
                <a:spcPts val="0"/>
              </a:spcBef>
              <a:spcAft>
                <a:spcPts val="0"/>
              </a:spcAft>
              <a:buFont typeface="Segoe UI Light" panose="020B0502040204020203" pitchFamily="34" charset="0"/>
              <a:buNone/>
              <a:defRPr sz="1600" spc="50" baseline="0">
                <a:solidFill>
                  <a:schemeClr val="bg1"/>
                </a:solidFill>
              </a:defRPr>
            </a:lvl1pPr>
          </a:lstStyle>
          <a:p>
            <a:pPr lvl="0"/>
            <a:r>
              <a:rPr lang="en-US" dirty="0"/>
              <a:t>Click to add text</a:t>
            </a:r>
          </a:p>
        </p:txBody>
      </p:sp>
      <p:sp>
        <p:nvSpPr>
          <p:cNvPr id="32" name="Text Placeholder 14">
            <a:extLst>
              <a:ext uri="{FF2B5EF4-FFF2-40B4-BE49-F238E27FC236}">
                <a16:creationId xmlns:a16="http://schemas.microsoft.com/office/drawing/2014/main" id="{F587FCAF-B449-43EB-AE84-1BF56D4ADA99}"/>
              </a:ext>
            </a:extLst>
          </p:cNvPr>
          <p:cNvSpPr>
            <a:spLocks noGrp="1"/>
          </p:cNvSpPr>
          <p:nvPr>
            <p:ph type="body" sz="quarter" idx="27" hasCustomPrompt="1"/>
          </p:nvPr>
        </p:nvSpPr>
        <p:spPr>
          <a:xfrm>
            <a:off x="951982" y="4531739"/>
            <a:ext cx="1435618" cy="1239520"/>
          </a:xfrm>
          <a:prstGeom prst="rect">
            <a:avLst/>
          </a:prstGeom>
          <a:solidFill>
            <a:schemeClr val="accent3">
              <a:lumMod val="20000"/>
              <a:lumOff val="80000"/>
            </a:schemeClr>
          </a:solidFill>
        </p:spPr>
        <p:txBody>
          <a:bodyPr anchor="ctr">
            <a:noAutofit/>
          </a:bodyPr>
          <a:lstStyle>
            <a:lvl1pPr marL="0" indent="0" algn="ctr">
              <a:lnSpc>
                <a:spcPct val="100000"/>
              </a:lnSpc>
              <a:spcBef>
                <a:spcPts val="0"/>
              </a:spcBef>
              <a:buNone/>
              <a:defRPr sz="4000" b="0" i="0" cap="all" spc="200" baseline="0">
                <a:solidFill>
                  <a:schemeClr val="accent2">
                    <a:lumMod val="75000"/>
                  </a:schemeClr>
                </a:solidFill>
                <a:latin typeface="+mj-lt"/>
              </a:defRPr>
            </a:lvl1pPr>
          </a:lstStyle>
          <a:p>
            <a:pPr lvl="0"/>
            <a:r>
              <a:rPr lang="en-US" dirty="0"/>
              <a:t>Add #</a:t>
            </a:r>
          </a:p>
        </p:txBody>
      </p:sp>
      <p:sp>
        <p:nvSpPr>
          <p:cNvPr id="39" name="Text Placeholder 14">
            <a:extLst>
              <a:ext uri="{FF2B5EF4-FFF2-40B4-BE49-F238E27FC236}">
                <a16:creationId xmlns:a16="http://schemas.microsoft.com/office/drawing/2014/main" id="{C2A235B5-899D-4620-B89E-715B10591A8C}"/>
              </a:ext>
            </a:extLst>
          </p:cNvPr>
          <p:cNvSpPr>
            <a:spLocks noGrp="1"/>
          </p:cNvSpPr>
          <p:nvPr>
            <p:ph type="body" sz="quarter" idx="34" hasCustomPrompt="1"/>
          </p:nvPr>
        </p:nvSpPr>
        <p:spPr>
          <a:xfrm>
            <a:off x="2563951" y="4494630"/>
            <a:ext cx="3365361" cy="365126"/>
          </a:xfrm>
          <a:prstGeom prst="rect">
            <a:avLst/>
          </a:prstGeom>
        </p:spPr>
        <p:txBody>
          <a:bodyPr>
            <a:normAutofit/>
          </a:bodyPr>
          <a:lstStyle>
            <a:lvl1pPr marL="0" indent="0" algn="l">
              <a:buNone/>
              <a:defRPr sz="2000" b="0" i="0" cap="all" spc="200" baseline="0">
                <a:solidFill>
                  <a:schemeClr val="bg1"/>
                </a:solidFill>
                <a:latin typeface="+mj-lt"/>
              </a:defRPr>
            </a:lvl1pPr>
          </a:lstStyle>
          <a:p>
            <a:pPr lvl="0"/>
            <a:r>
              <a:rPr lang="en-US" dirty="0"/>
              <a:t>Click to add subtitle here </a:t>
            </a:r>
          </a:p>
        </p:txBody>
      </p:sp>
      <p:sp>
        <p:nvSpPr>
          <p:cNvPr id="40" name="Text Placeholder 17">
            <a:extLst>
              <a:ext uri="{FF2B5EF4-FFF2-40B4-BE49-F238E27FC236}">
                <a16:creationId xmlns:a16="http://schemas.microsoft.com/office/drawing/2014/main" id="{7EA8C6DF-B88C-428A-90D8-86C317465F22}"/>
              </a:ext>
            </a:extLst>
          </p:cNvPr>
          <p:cNvSpPr>
            <a:spLocks noGrp="1"/>
          </p:cNvSpPr>
          <p:nvPr>
            <p:ph type="body" sz="quarter" idx="35" hasCustomPrompt="1"/>
          </p:nvPr>
        </p:nvSpPr>
        <p:spPr>
          <a:xfrm>
            <a:off x="2563743" y="4763016"/>
            <a:ext cx="3365018" cy="1003171"/>
          </a:xfrm>
          <a:prstGeom prst="rect">
            <a:avLst/>
          </a:prstGeom>
        </p:spPr>
        <p:txBody>
          <a:bodyPr/>
          <a:lstStyle>
            <a:lvl1pPr marL="0" indent="0">
              <a:lnSpc>
                <a:spcPct val="125000"/>
              </a:lnSpc>
              <a:spcBef>
                <a:spcPts val="0"/>
              </a:spcBef>
              <a:spcAft>
                <a:spcPts val="0"/>
              </a:spcAft>
              <a:buFont typeface="Segoe UI Light" panose="020B0502040204020203" pitchFamily="34" charset="0"/>
              <a:buNone/>
              <a:defRPr sz="1600" spc="50" baseline="0">
                <a:solidFill>
                  <a:schemeClr val="bg1"/>
                </a:solidFill>
              </a:defRPr>
            </a:lvl1pPr>
          </a:lstStyle>
          <a:p>
            <a:pPr lvl="0"/>
            <a:r>
              <a:rPr lang="en-US" dirty="0"/>
              <a:t>Click to add text</a:t>
            </a:r>
          </a:p>
        </p:txBody>
      </p:sp>
      <p:sp>
        <p:nvSpPr>
          <p:cNvPr id="6" name="Slide Number Placeholder 5">
            <a:extLst>
              <a:ext uri="{FF2B5EF4-FFF2-40B4-BE49-F238E27FC236}">
                <a16:creationId xmlns:a16="http://schemas.microsoft.com/office/drawing/2014/main" id="{7A3E0C1B-BDF6-473C-82EC-3298F22A65F2}"/>
              </a:ext>
            </a:extLst>
          </p:cNvPr>
          <p:cNvSpPr>
            <a:spLocks noGrp="1"/>
          </p:cNvSpPr>
          <p:nvPr>
            <p:ph type="sldNum" sz="quarter" idx="12"/>
          </p:nvPr>
        </p:nvSpPr>
        <p:spPr/>
        <p:txBody>
          <a:bodyPr/>
          <a:lstStyle>
            <a:lvl1pPr>
              <a:defRPr>
                <a:solidFill>
                  <a:schemeClr val="bg1"/>
                </a:solidFill>
              </a:defRPr>
            </a:lvl1pPr>
          </a:lstStyle>
          <a:p>
            <a:fld id="{7A9E80BB-C0DF-4F1B-8821-E3FD53412EFF}" type="slidenum">
              <a:rPr lang="en-US" smtClean="0"/>
              <a:pPr/>
              <a:t>‹#›</a:t>
            </a:fld>
            <a:endParaRPr lang="en-US" dirty="0"/>
          </a:p>
        </p:txBody>
      </p:sp>
      <p:sp>
        <p:nvSpPr>
          <p:cNvPr id="5" name="Footer Placeholder 4">
            <a:extLst>
              <a:ext uri="{FF2B5EF4-FFF2-40B4-BE49-F238E27FC236}">
                <a16:creationId xmlns:a16="http://schemas.microsoft.com/office/drawing/2014/main" id="{949F3231-43C6-49F7-B336-0E3A56D6DA26}"/>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4" name="Date Placeholder 3">
            <a:extLst>
              <a:ext uri="{FF2B5EF4-FFF2-40B4-BE49-F238E27FC236}">
                <a16:creationId xmlns:a16="http://schemas.microsoft.com/office/drawing/2014/main" id="{5E41B9FC-FE60-4D5B-A7C5-BE8486B61C9E}"/>
              </a:ext>
            </a:extLst>
          </p:cNvPr>
          <p:cNvSpPr>
            <a:spLocks noGrp="1"/>
          </p:cNvSpPr>
          <p:nvPr>
            <p:ph type="dt" sz="half" idx="10"/>
          </p:nvPr>
        </p:nvSpPr>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93008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E419E45-DB97-4DFC-BDE1-B4AD51B0138D}"/>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 y="1503644"/>
            <a:ext cx="12192001" cy="5364865"/>
          </a:xfrm>
          <a:prstGeom prst="rect">
            <a:avLst/>
          </a:prstGeom>
        </p:spPr>
      </p:pic>
      <p:sp>
        <p:nvSpPr>
          <p:cNvPr id="9" name="Title 8">
            <a:extLst>
              <a:ext uri="{FF2B5EF4-FFF2-40B4-BE49-F238E27FC236}">
                <a16:creationId xmlns:a16="http://schemas.microsoft.com/office/drawing/2014/main" id="{281C62C9-FFA2-4AEE-8FC3-A4DAEFE2747A}"/>
              </a:ext>
            </a:extLst>
          </p:cNvPr>
          <p:cNvSpPr>
            <a:spLocks noGrp="1"/>
          </p:cNvSpPr>
          <p:nvPr>
            <p:ph type="title" hasCustomPrompt="1"/>
          </p:nvPr>
        </p:nvSpPr>
        <p:spPr>
          <a:xfrm>
            <a:off x="735562" y="514418"/>
            <a:ext cx="10515600" cy="501852"/>
          </a:xfrm>
          <a:prstGeom prst="rect">
            <a:avLst/>
          </a:prstGeom>
        </p:spPr>
        <p:txBody>
          <a:bodyPr/>
          <a:lstStyle>
            <a:lvl1pPr>
              <a:defRPr sz="3200" cap="all" spc="200" baseline="0">
                <a:solidFill>
                  <a:schemeClr val="accent1"/>
                </a:solidFill>
              </a:defRPr>
            </a:lvl1pPr>
          </a:lstStyle>
          <a:p>
            <a:r>
              <a:rPr lang="en-US" dirty="0"/>
              <a:t>Click to add title</a:t>
            </a:r>
          </a:p>
        </p:txBody>
      </p:sp>
      <p:sp>
        <p:nvSpPr>
          <p:cNvPr id="8" name="Content Placeholder 7">
            <a:extLst>
              <a:ext uri="{FF2B5EF4-FFF2-40B4-BE49-F238E27FC236}">
                <a16:creationId xmlns:a16="http://schemas.microsoft.com/office/drawing/2014/main" id="{E7AA5994-F868-4A06-B33A-66C8B51E9E51}"/>
              </a:ext>
            </a:extLst>
          </p:cNvPr>
          <p:cNvSpPr>
            <a:spLocks noGrp="1"/>
          </p:cNvSpPr>
          <p:nvPr>
            <p:ph sz="quarter" idx="15" hasCustomPrompt="1"/>
          </p:nvPr>
        </p:nvSpPr>
        <p:spPr>
          <a:xfrm>
            <a:off x="838200" y="1495425"/>
            <a:ext cx="10515600" cy="46497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add content</a:t>
            </a:r>
          </a:p>
        </p:txBody>
      </p:sp>
      <p:sp>
        <p:nvSpPr>
          <p:cNvPr id="6" name="Slide Number Placeholder 5">
            <a:extLst>
              <a:ext uri="{FF2B5EF4-FFF2-40B4-BE49-F238E27FC236}">
                <a16:creationId xmlns:a16="http://schemas.microsoft.com/office/drawing/2014/main" id="{81A47C33-5A7A-4AED-9A52-3C23B79C6F2E}"/>
              </a:ext>
            </a:extLst>
          </p:cNvPr>
          <p:cNvSpPr>
            <a:spLocks noGrp="1"/>
          </p:cNvSpPr>
          <p:nvPr>
            <p:ph type="sldNum" sz="quarter" idx="12"/>
          </p:nvPr>
        </p:nvSpPr>
        <p:spPr/>
        <p:txBody>
          <a:bodyPr/>
          <a:lstStyle>
            <a:lvl1pPr>
              <a:defRPr>
                <a:solidFill>
                  <a:schemeClr val="bg1"/>
                </a:solidFill>
              </a:defRPr>
            </a:lvl1pPr>
          </a:lstStyle>
          <a:p>
            <a:fld id="{7A9E80BB-C0DF-4F1B-8821-E3FD53412EFF}" type="slidenum">
              <a:rPr lang="en-US" smtClean="0"/>
              <a:pPr/>
              <a:t>‹#›</a:t>
            </a:fld>
            <a:endParaRPr lang="en-US" dirty="0"/>
          </a:p>
        </p:txBody>
      </p:sp>
      <p:sp>
        <p:nvSpPr>
          <p:cNvPr id="5" name="Footer Placeholder 4">
            <a:extLst>
              <a:ext uri="{FF2B5EF4-FFF2-40B4-BE49-F238E27FC236}">
                <a16:creationId xmlns:a16="http://schemas.microsoft.com/office/drawing/2014/main" id="{455DD258-4C4D-43B4-8A76-71FB3C4FC8C5}"/>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4" name="Date Placeholder 3">
            <a:extLst>
              <a:ext uri="{FF2B5EF4-FFF2-40B4-BE49-F238E27FC236}">
                <a16:creationId xmlns:a16="http://schemas.microsoft.com/office/drawing/2014/main" id="{C00DB112-1E48-4647-82C7-DB5A1769B585}"/>
              </a:ext>
            </a:extLst>
          </p:cNvPr>
          <p:cNvSpPr>
            <a:spLocks noGrp="1"/>
          </p:cNvSpPr>
          <p:nvPr>
            <p:ph type="dt" sz="half" idx="10"/>
          </p:nvPr>
        </p:nvSpPr>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414597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reas of Focus">
    <p:bg>
      <p:bgPr>
        <a:solidFill>
          <a:schemeClr val="accent4"/>
        </a:solidFill>
        <a:effectLst/>
      </p:bgPr>
    </p:bg>
    <p:spTree>
      <p:nvGrpSpPr>
        <p:cNvPr id="1" name=""/>
        <p:cNvGrpSpPr/>
        <p:nvPr/>
      </p:nvGrpSpPr>
      <p:grpSpPr>
        <a:xfrm>
          <a:off x="0" y="0"/>
          <a:ext cx="0" cy="0"/>
          <a:chOff x="0" y="0"/>
          <a:chExt cx="0" cy="0"/>
        </a:xfrm>
      </p:grpSpPr>
      <p:sp>
        <p:nvSpPr>
          <p:cNvPr id="13" name="Graphic 11">
            <a:extLst>
              <a:ext uri="{FF2B5EF4-FFF2-40B4-BE49-F238E27FC236}">
                <a16:creationId xmlns:a16="http://schemas.microsoft.com/office/drawing/2014/main" id="{EC3DDEF0-31D2-4F9A-BC90-624839FC6C2E}"/>
              </a:ext>
              <a:ext uri="{C183D7F6-B498-43B3-948B-1728B52AA6E4}">
                <adec:decorative xmlns:adec="http://schemas.microsoft.com/office/drawing/2017/decorative" val="1"/>
              </a:ext>
            </a:extLst>
          </p:cNvPr>
          <p:cNvSpPr/>
          <p:nvPr/>
        </p:nvSpPr>
        <p:spPr>
          <a:xfrm>
            <a:off x="2273204" y="0"/>
            <a:ext cx="7641807" cy="6858000"/>
          </a:xfrm>
          <a:custGeom>
            <a:avLst/>
            <a:gdLst>
              <a:gd name="connsiteX0" fmla="*/ 1545336 w 5726048"/>
              <a:gd name="connsiteY0" fmla="*/ 0 h 5138737"/>
              <a:gd name="connsiteX1" fmla="*/ 0 w 5726048"/>
              <a:gd name="connsiteY1" fmla="*/ 5138738 h 5138737"/>
              <a:gd name="connsiteX2" fmla="*/ 1837754 w 5726048"/>
              <a:gd name="connsiteY2" fmla="*/ 5138738 h 5138737"/>
              <a:gd name="connsiteX3" fmla="*/ 2697385 w 5726048"/>
              <a:gd name="connsiteY3" fmla="*/ 1510760 h 5138737"/>
              <a:gd name="connsiteX4" fmla="*/ 3593211 w 5726048"/>
              <a:gd name="connsiteY4" fmla="*/ 5138738 h 5138737"/>
              <a:gd name="connsiteX5" fmla="*/ 5726049 w 5726048"/>
              <a:gd name="connsiteY5" fmla="*/ 5138738 h 5138737"/>
              <a:gd name="connsiteX6" fmla="*/ 4256056 w 5726048"/>
              <a:gd name="connsiteY6" fmla="*/ 0 h 513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6048" h="5138737">
                <a:moveTo>
                  <a:pt x="1545336" y="0"/>
                </a:moveTo>
                <a:lnTo>
                  <a:pt x="0" y="5138738"/>
                </a:lnTo>
                <a:lnTo>
                  <a:pt x="1837754" y="5138738"/>
                </a:lnTo>
                <a:lnTo>
                  <a:pt x="2697385" y="1510760"/>
                </a:lnTo>
                <a:lnTo>
                  <a:pt x="3593211" y="5138738"/>
                </a:lnTo>
                <a:lnTo>
                  <a:pt x="5726049" y="5138738"/>
                </a:lnTo>
                <a:lnTo>
                  <a:pt x="4256056" y="0"/>
                </a:lnTo>
                <a:close/>
              </a:path>
            </a:pathLst>
          </a:custGeom>
          <a:solidFill>
            <a:schemeClr val="accent5">
              <a:alpha val="10000"/>
            </a:schemeClr>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CD52DBD-FCE3-4200-8796-599AD76DB9FE}"/>
              </a:ext>
            </a:extLst>
          </p:cNvPr>
          <p:cNvSpPr>
            <a:spLocks noGrp="1"/>
          </p:cNvSpPr>
          <p:nvPr>
            <p:ph type="title" hasCustomPrompt="1"/>
          </p:nvPr>
        </p:nvSpPr>
        <p:spPr>
          <a:xfrm>
            <a:off x="856862" y="894716"/>
            <a:ext cx="10515600" cy="495300"/>
          </a:xfrm>
          <a:prstGeom prst="rect">
            <a:avLst/>
          </a:prstGeom>
        </p:spPr>
        <p:txBody>
          <a:bodyPr/>
          <a:lstStyle>
            <a:lvl1pPr algn="ctr">
              <a:defRPr sz="3200" cap="all" spc="200" baseline="0">
                <a:solidFill>
                  <a:schemeClr val="accent5"/>
                </a:solidFill>
              </a:defRPr>
            </a:lvl1pPr>
          </a:lstStyle>
          <a:p>
            <a:r>
              <a:rPr lang="en-US" dirty="0"/>
              <a:t>Click to add title</a:t>
            </a:r>
          </a:p>
        </p:txBody>
      </p:sp>
      <p:sp>
        <p:nvSpPr>
          <p:cNvPr id="6" name="Text Placeholder 14">
            <a:extLst>
              <a:ext uri="{FF2B5EF4-FFF2-40B4-BE49-F238E27FC236}">
                <a16:creationId xmlns:a16="http://schemas.microsoft.com/office/drawing/2014/main" id="{4275A5D8-FFDD-4BA1-A19F-78CC721D9007}"/>
              </a:ext>
            </a:extLst>
          </p:cNvPr>
          <p:cNvSpPr>
            <a:spLocks noGrp="1"/>
          </p:cNvSpPr>
          <p:nvPr>
            <p:ph type="body" sz="quarter" idx="13" hasCustomPrompt="1"/>
          </p:nvPr>
        </p:nvSpPr>
        <p:spPr>
          <a:xfrm>
            <a:off x="1270915" y="2215197"/>
            <a:ext cx="4376935" cy="422365"/>
          </a:xfrm>
          <a:prstGeom prst="rect">
            <a:avLst/>
          </a:prstGeom>
        </p:spPr>
        <p:txBody>
          <a:bodyPr>
            <a:normAutofit/>
          </a:bodyPr>
          <a:lstStyle>
            <a:lvl1pPr marL="0" indent="0" algn="l">
              <a:buNone/>
              <a:defRPr sz="2000" b="0" i="0" cap="all" spc="200" baseline="0">
                <a:solidFill>
                  <a:schemeClr val="accent5"/>
                </a:solidFill>
                <a:latin typeface="+mj-lt"/>
              </a:defRPr>
            </a:lvl1pPr>
          </a:lstStyle>
          <a:p>
            <a:pPr lvl="0"/>
            <a:r>
              <a:rPr lang="en-US" dirty="0"/>
              <a:t>Click to add subtitle here </a:t>
            </a:r>
          </a:p>
        </p:txBody>
      </p:sp>
      <p:sp>
        <p:nvSpPr>
          <p:cNvPr id="8" name="Text Placeholder 17">
            <a:extLst>
              <a:ext uri="{FF2B5EF4-FFF2-40B4-BE49-F238E27FC236}">
                <a16:creationId xmlns:a16="http://schemas.microsoft.com/office/drawing/2014/main" id="{0916AEE1-7FDC-405E-B7F8-C3A7FEBD07AE}"/>
              </a:ext>
            </a:extLst>
          </p:cNvPr>
          <p:cNvSpPr>
            <a:spLocks noGrp="1"/>
          </p:cNvSpPr>
          <p:nvPr>
            <p:ph type="body" sz="quarter" idx="16" hasCustomPrompt="1"/>
          </p:nvPr>
        </p:nvSpPr>
        <p:spPr>
          <a:xfrm>
            <a:off x="1270707" y="2637562"/>
            <a:ext cx="4376489" cy="3325723"/>
          </a:xfrm>
          <a:prstGeom prst="rect">
            <a:avLst/>
          </a:prstGeom>
        </p:spPr>
        <p:txBody>
          <a:bodyPr/>
          <a:lstStyle>
            <a:lvl1pPr marL="0" indent="0">
              <a:lnSpc>
                <a:spcPct val="125000"/>
              </a:lnSpc>
              <a:spcBef>
                <a:spcPts val="1000"/>
              </a:spcBef>
              <a:spcAft>
                <a:spcPts val="0"/>
              </a:spcAft>
              <a:buFont typeface="Segoe UI Light" panose="020B0502040204020203" pitchFamily="34" charset="0"/>
              <a:buNone/>
              <a:defRPr sz="1600" spc="50" baseline="0">
                <a:solidFill>
                  <a:schemeClr val="bg1"/>
                </a:solidFill>
              </a:defRPr>
            </a:lvl1pPr>
          </a:lstStyle>
          <a:p>
            <a:pPr lvl="0"/>
            <a:r>
              <a:rPr lang="en-US" dirty="0"/>
              <a:t>Click to add text</a:t>
            </a:r>
          </a:p>
        </p:txBody>
      </p:sp>
      <p:sp>
        <p:nvSpPr>
          <p:cNvPr id="7" name="Text Placeholder 14">
            <a:extLst>
              <a:ext uri="{FF2B5EF4-FFF2-40B4-BE49-F238E27FC236}">
                <a16:creationId xmlns:a16="http://schemas.microsoft.com/office/drawing/2014/main" id="{C244466E-4E38-43BC-A275-2E83B5987573}"/>
              </a:ext>
            </a:extLst>
          </p:cNvPr>
          <p:cNvSpPr>
            <a:spLocks noGrp="1"/>
          </p:cNvSpPr>
          <p:nvPr>
            <p:ph type="body" sz="quarter" idx="15" hasCustomPrompt="1"/>
          </p:nvPr>
        </p:nvSpPr>
        <p:spPr>
          <a:xfrm>
            <a:off x="6573464" y="2215196"/>
            <a:ext cx="4376935" cy="422365"/>
          </a:xfrm>
          <a:prstGeom prst="rect">
            <a:avLst/>
          </a:prstGeom>
        </p:spPr>
        <p:txBody>
          <a:bodyPr>
            <a:normAutofit/>
          </a:bodyPr>
          <a:lstStyle>
            <a:lvl1pPr marL="0" indent="0" algn="l">
              <a:buNone/>
              <a:defRPr sz="2000" b="0" i="0" cap="all" spc="200" baseline="0">
                <a:solidFill>
                  <a:schemeClr val="accent5"/>
                </a:solidFill>
                <a:latin typeface="+mj-lt"/>
              </a:defRPr>
            </a:lvl1pPr>
          </a:lstStyle>
          <a:p>
            <a:pPr lvl="0"/>
            <a:r>
              <a:rPr lang="en-US" dirty="0"/>
              <a:t>Click to add subtitle here </a:t>
            </a:r>
          </a:p>
        </p:txBody>
      </p:sp>
      <p:sp>
        <p:nvSpPr>
          <p:cNvPr id="9" name="Text Placeholder 17">
            <a:extLst>
              <a:ext uri="{FF2B5EF4-FFF2-40B4-BE49-F238E27FC236}">
                <a16:creationId xmlns:a16="http://schemas.microsoft.com/office/drawing/2014/main" id="{BDF3609D-E7F8-453C-B1CF-2E48118DEE6D}"/>
              </a:ext>
            </a:extLst>
          </p:cNvPr>
          <p:cNvSpPr>
            <a:spLocks noGrp="1"/>
          </p:cNvSpPr>
          <p:nvPr>
            <p:ph type="body" sz="quarter" idx="17" hasCustomPrompt="1"/>
          </p:nvPr>
        </p:nvSpPr>
        <p:spPr>
          <a:xfrm>
            <a:off x="6573945" y="2637561"/>
            <a:ext cx="4376490" cy="3325723"/>
          </a:xfrm>
          <a:prstGeom prst="rect">
            <a:avLst/>
          </a:prstGeom>
        </p:spPr>
        <p:txBody>
          <a:bodyPr/>
          <a:lstStyle>
            <a:lvl1pPr marL="0" indent="0">
              <a:lnSpc>
                <a:spcPct val="125000"/>
              </a:lnSpc>
              <a:spcBef>
                <a:spcPts val="1000"/>
              </a:spcBef>
              <a:spcAft>
                <a:spcPts val="0"/>
              </a:spcAft>
              <a:buFont typeface="Segoe UI Light" panose="020B0502040204020203" pitchFamily="34" charset="0"/>
              <a:buNone/>
              <a:defRPr sz="1600" spc="50" baseline="0">
                <a:solidFill>
                  <a:schemeClr val="bg1"/>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4FF8B6E9-9794-42AA-BDE2-2F9DF1839ECD}"/>
              </a:ext>
            </a:extLst>
          </p:cNvPr>
          <p:cNvSpPr>
            <a:spLocks noGrp="1"/>
          </p:cNvSpPr>
          <p:nvPr>
            <p:ph type="sldNum" sz="quarter" idx="12"/>
          </p:nvPr>
        </p:nvSpPr>
        <p:spPr/>
        <p:txBody>
          <a:bodyPr/>
          <a:lstStyle>
            <a:lvl1pPr>
              <a:defRPr>
                <a:solidFill>
                  <a:schemeClr val="bg1"/>
                </a:solidFill>
              </a:defRPr>
            </a:lvl1pPr>
          </a:lstStyle>
          <a:p>
            <a:fld id="{7A9E80BB-C0DF-4F1B-8821-E3FD53412EFF}" type="slidenum">
              <a:rPr lang="en-US" smtClean="0"/>
              <a:pPr/>
              <a:t>‹#›</a:t>
            </a:fld>
            <a:endParaRPr lang="en-US" dirty="0"/>
          </a:p>
        </p:txBody>
      </p:sp>
      <p:sp>
        <p:nvSpPr>
          <p:cNvPr id="4" name="Footer Placeholder 3">
            <a:extLst>
              <a:ext uri="{FF2B5EF4-FFF2-40B4-BE49-F238E27FC236}">
                <a16:creationId xmlns:a16="http://schemas.microsoft.com/office/drawing/2014/main" id="{3559A997-FE21-4068-BD9C-7510BF6E40C8}"/>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3" name="Date Placeholder 2">
            <a:extLst>
              <a:ext uri="{FF2B5EF4-FFF2-40B4-BE49-F238E27FC236}">
                <a16:creationId xmlns:a16="http://schemas.microsoft.com/office/drawing/2014/main" id="{CD242B91-07C6-4985-8E15-8D98F1A565AD}"/>
              </a:ext>
            </a:extLst>
          </p:cNvPr>
          <p:cNvSpPr>
            <a:spLocks noGrp="1"/>
          </p:cNvSpPr>
          <p:nvPr>
            <p:ph type="dt" sz="half" idx="10"/>
          </p:nvPr>
        </p:nvSpPr>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185313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w We Get There">
    <p:bg>
      <p:bgPr>
        <a:solidFill>
          <a:schemeClr val="accent4"/>
        </a:solidFill>
        <a:effectLst/>
      </p:bgPr>
    </p:bg>
    <p:spTree>
      <p:nvGrpSpPr>
        <p:cNvPr id="1" name=""/>
        <p:cNvGrpSpPr/>
        <p:nvPr/>
      </p:nvGrpSpPr>
      <p:grpSpPr>
        <a:xfrm>
          <a:off x="0" y="0"/>
          <a:ext cx="0" cy="0"/>
          <a:chOff x="0" y="0"/>
          <a:chExt cx="0" cy="0"/>
        </a:xfrm>
      </p:grpSpPr>
      <p:sp>
        <p:nvSpPr>
          <p:cNvPr id="7" name="Graphic 11">
            <a:extLst>
              <a:ext uri="{FF2B5EF4-FFF2-40B4-BE49-F238E27FC236}">
                <a16:creationId xmlns:a16="http://schemas.microsoft.com/office/drawing/2014/main" id="{F35C7915-2A65-44A0-8407-F3A9430EA77E}"/>
              </a:ext>
              <a:ext uri="{C183D7F6-B498-43B3-948B-1728B52AA6E4}">
                <adec:decorative xmlns:adec="http://schemas.microsoft.com/office/drawing/2017/decorative" val="1"/>
              </a:ext>
            </a:extLst>
          </p:cNvPr>
          <p:cNvSpPr/>
          <p:nvPr userDrawn="1"/>
        </p:nvSpPr>
        <p:spPr>
          <a:xfrm>
            <a:off x="2273204" y="0"/>
            <a:ext cx="7641807" cy="6858000"/>
          </a:xfrm>
          <a:custGeom>
            <a:avLst/>
            <a:gdLst>
              <a:gd name="connsiteX0" fmla="*/ 1545336 w 5726048"/>
              <a:gd name="connsiteY0" fmla="*/ 0 h 5138737"/>
              <a:gd name="connsiteX1" fmla="*/ 0 w 5726048"/>
              <a:gd name="connsiteY1" fmla="*/ 5138738 h 5138737"/>
              <a:gd name="connsiteX2" fmla="*/ 1837754 w 5726048"/>
              <a:gd name="connsiteY2" fmla="*/ 5138738 h 5138737"/>
              <a:gd name="connsiteX3" fmla="*/ 2697385 w 5726048"/>
              <a:gd name="connsiteY3" fmla="*/ 1510760 h 5138737"/>
              <a:gd name="connsiteX4" fmla="*/ 3593211 w 5726048"/>
              <a:gd name="connsiteY4" fmla="*/ 5138738 h 5138737"/>
              <a:gd name="connsiteX5" fmla="*/ 5726049 w 5726048"/>
              <a:gd name="connsiteY5" fmla="*/ 5138738 h 5138737"/>
              <a:gd name="connsiteX6" fmla="*/ 4256056 w 5726048"/>
              <a:gd name="connsiteY6" fmla="*/ 0 h 513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6048" h="5138737">
                <a:moveTo>
                  <a:pt x="1545336" y="0"/>
                </a:moveTo>
                <a:lnTo>
                  <a:pt x="0" y="5138738"/>
                </a:lnTo>
                <a:lnTo>
                  <a:pt x="1837754" y="5138738"/>
                </a:lnTo>
                <a:lnTo>
                  <a:pt x="2697385" y="1510760"/>
                </a:lnTo>
                <a:lnTo>
                  <a:pt x="3593211" y="5138738"/>
                </a:lnTo>
                <a:lnTo>
                  <a:pt x="5726049" y="5138738"/>
                </a:lnTo>
                <a:lnTo>
                  <a:pt x="4256056" y="0"/>
                </a:lnTo>
                <a:close/>
              </a:path>
            </a:pathLst>
          </a:custGeom>
          <a:solidFill>
            <a:schemeClr val="accent5">
              <a:alpha val="10000"/>
            </a:schemeClr>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5F257D4-C810-4CFA-8B86-45EE05E1BC8E}"/>
              </a:ext>
            </a:extLst>
          </p:cNvPr>
          <p:cNvSpPr>
            <a:spLocks noGrp="1"/>
          </p:cNvSpPr>
          <p:nvPr>
            <p:ph type="title" hasCustomPrompt="1"/>
          </p:nvPr>
        </p:nvSpPr>
        <p:spPr>
          <a:xfrm>
            <a:off x="828869" y="893674"/>
            <a:ext cx="10515600" cy="495300"/>
          </a:xfrm>
          <a:prstGeom prst="rect">
            <a:avLst/>
          </a:prstGeom>
        </p:spPr>
        <p:txBody>
          <a:bodyPr/>
          <a:lstStyle>
            <a:lvl1pPr algn="ctr">
              <a:defRPr sz="3200" cap="all" spc="200" baseline="0">
                <a:solidFill>
                  <a:schemeClr val="accent5"/>
                </a:solidFill>
              </a:defRPr>
            </a:lvl1pPr>
          </a:lstStyle>
          <a:p>
            <a:r>
              <a:rPr lang="en-US" dirty="0"/>
              <a:t>Click to add title</a:t>
            </a:r>
          </a:p>
        </p:txBody>
      </p:sp>
      <p:sp>
        <p:nvSpPr>
          <p:cNvPr id="8" name="Text Placeholder 14">
            <a:extLst>
              <a:ext uri="{FF2B5EF4-FFF2-40B4-BE49-F238E27FC236}">
                <a16:creationId xmlns:a16="http://schemas.microsoft.com/office/drawing/2014/main" id="{23C10DEF-E8ED-436F-B228-86D73E3D45F4}"/>
              </a:ext>
            </a:extLst>
          </p:cNvPr>
          <p:cNvSpPr>
            <a:spLocks noGrp="1"/>
          </p:cNvSpPr>
          <p:nvPr>
            <p:ph type="body" sz="quarter" idx="13" hasCustomPrompt="1"/>
          </p:nvPr>
        </p:nvSpPr>
        <p:spPr>
          <a:xfrm>
            <a:off x="505100" y="2216238"/>
            <a:ext cx="3604193" cy="422365"/>
          </a:xfrm>
          <a:prstGeom prst="rect">
            <a:avLst/>
          </a:prstGeom>
        </p:spPr>
        <p:txBody>
          <a:bodyPr>
            <a:normAutofit/>
          </a:bodyPr>
          <a:lstStyle>
            <a:lvl1pPr marL="0" indent="0" algn="l">
              <a:buNone/>
              <a:defRPr sz="2000" b="0" i="0" cap="all" spc="200" baseline="0">
                <a:solidFill>
                  <a:schemeClr val="accent5"/>
                </a:solidFill>
                <a:latin typeface="+mj-lt"/>
              </a:defRPr>
            </a:lvl1pPr>
          </a:lstStyle>
          <a:p>
            <a:pPr lvl="0"/>
            <a:r>
              <a:rPr lang="en-US" dirty="0"/>
              <a:t>Click to add subtitle here </a:t>
            </a:r>
          </a:p>
        </p:txBody>
      </p:sp>
      <p:sp>
        <p:nvSpPr>
          <p:cNvPr id="9" name="Text Placeholder 17">
            <a:extLst>
              <a:ext uri="{FF2B5EF4-FFF2-40B4-BE49-F238E27FC236}">
                <a16:creationId xmlns:a16="http://schemas.microsoft.com/office/drawing/2014/main" id="{4CD509E6-3210-4BEC-B28E-BFF3CBD2189F}"/>
              </a:ext>
            </a:extLst>
          </p:cNvPr>
          <p:cNvSpPr>
            <a:spLocks noGrp="1"/>
          </p:cNvSpPr>
          <p:nvPr>
            <p:ph type="body" sz="quarter" idx="16" hasCustomPrompt="1"/>
          </p:nvPr>
        </p:nvSpPr>
        <p:spPr>
          <a:xfrm>
            <a:off x="504893" y="2638603"/>
            <a:ext cx="3603826" cy="3325723"/>
          </a:xfrm>
          <a:prstGeom prst="rect">
            <a:avLst/>
          </a:prstGeom>
        </p:spPr>
        <p:txBody>
          <a:bodyPr/>
          <a:lstStyle>
            <a:lvl1pPr marL="0" indent="0">
              <a:lnSpc>
                <a:spcPct val="125000"/>
              </a:lnSpc>
              <a:spcBef>
                <a:spcPts val="1000"/>
              </a:spcBef>
              <a:spcAft>
                <a:spcPts val="0"/>
              </a:spcAft>
              <a:buFont typeface="Segoe UI Light" panose="020B0502040204020203" pitchFamily="34" charset="0"/>
              <a:buNone/>
              <a:defRPr sz="1600" spc="50" baseline="0">
                <a:solidFill>
                  <a:schemeClr val="bg1"/>
                </a:solidFill>
              </a:defRPr>
            </a:lvl1pPr>
          </a:lstStyle>
          <a:p>
            <a:pPr lvl="0"/>
            <a:r>
              <a:rPr lang="en-US" dirty="0"/>
              <a:t>Click to add text</a:t>
            </a:r>
          </a:p>
        </p:txBody>
      </p:sp>
      <p:sp>
        <p:nvSpPr>
          <p:cNvPr id="11" name="Text Placeholder 14">
            <a:extLst>
              <a:ext uri="{FF2B5EF4-FFF2-40B4-BE49-F238E27FC236}">
                <a16:creationId xmlns:a16="http://schemas.microsoft.com/office/drawing/2014/main" id="{98D55AF8-203B-4573-910D-40DAA7E39133}"/>
              </a:ext>
            </a:extLst>
          </p:cNvPr>
          <p:cNvSpPr>
            <a:spLocks noGrp="1"/>
          </p:cNvSpPr>
          <p:nvPr>
            <p:ph type="body" sz="quarter" idx="17" hasCustomPrompt="1"/>
          </p:nvPr>
        </p:nvSpPr>
        <p:spPr>
          <a:xfrm>
            <a:off x="4406540" y="2216238"/>
            <a:ext cx="3604193" cy="422365"/>
          </a:xfrm>
          <a:prstGeom prst="rect">
            <a:avLst/>
          </a:prstGeom>
        </p:spPr>
        <p:txBody>
          <a:bodyPr>
            <a:normAutofit/>
          </a:bodyPr>
          <a:lstStyle>
            <a:lvl1pPr marL="0" indent="0" algn="l">
              <a:buNone/>
              <a:defRPr sz="2000" b="0" i="0" cap="all" spc="200" baseline="0">
                <a:solidFill>
                  <a:schemeClr val="accent5"/>
                </a:solidFill>
                <a:latin typeface="+mj-lt"/>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AD2DFF4B-F817-4BFC-B12F-1E0457EF07BB}"/>
              </a:ext>
            </a:extLst>
          </p:cNvPr>
          <p:cNvSpPr>
            <a:spLocks noGrp="1"/>
          </p:cNvSpPr>
          <p:nvPr>
            <p:ph type="body" sz="quarter" idx="18" hasCustomPrompt="1"/>
          </p:nvPr>
        </p:nvSpPr>
        <p:spPr>
          <a:xfrm>
            <a:off x="4406333" y="2638603"/>
            <a:ext cx="3603826" cy="3325723"/>
          </a:xfrm>
          <a:prstGeom prst="rect">
            <a:avLst/>
          </a:prstGeom>
        </p:spPr>
        <p:txBody>
          <a:bodyPr/>
          <a:lstStyle>
            <a:lvl1pPr marL="0" indent="0">
              <a:lnSpc>
                <a:spcPct val="125000"/>
              </a:lnSpc>
              <a:spcBef>
                <a:spcPts val="1000"/>
              </a:spcBef>
              <a:spcAft>
                <a:spcPts val="0"/>
              </a:spcAft>
              <a:buFont typeface="Segoe UI Light" panose="020B0502040204020203" pitchFamily="34" charset="0"/>
              <a:buNone/>
              <a:defRPr sz="1600" spc="50" baseline="0">
                <a:solidFill>
                  <a:schemeClr val="bg1"/>
                </a:solidFill>
              </a:defRPr>
            </a:lvl1pPr>
          </a:lstStyle>
          <a:p>
            <a:pPr lvl="0"/>
            <a:r>
              <a:rPr lang="en-US" dirty="0"/>
              <a:t>Click to add text</a:t>
            </a:r>
          </a:p>
        </p:txBody>
      </p:sp>
      <p:sp>
        <p:nvSpPr>
          <p:cNvPr id="15" name="Text Placeholder 14">
            <a:extLst>
              <a:ext uri="{FF2B5EF4-FFF2-40B4-BE49-F238E27FC236}">
                <a16:creationId xmlns:a16="http://schemas.microsoft.com/office/drawing/2014/main" id="{1C8EFF5B-8675-4033-9576-3B84EED6C64C}"/>
              </a:ext>
            </a:extLst>
          </p:cNvPr>
          <p:cNvSpPr>
            <a:spLocks noGrp="1"/>
          </p:cNvSpPr>
          <p:nvPr>
            <p:ph type="body" sz="quarter" idx="19" hasCustomPrompt="1"/>
          </p:nvPr>
        </p:nvSpPr>
        <p:spPr>
          <a:xfrm>
            <a:off x="8307980" y="2216238"/>
            <a:ext cx="3387610" cy="422365"/>
          </a:xfrm>
          <a:prstGeom prst="rect">
            <a:avLst/>
          </a:prstGeom>
        </p:spPr>
        <p:txBody>
          <a:bodyPr>
            <a:normAutofit/>
          </a:bodyPr>
          <a:lstStyle>
            <a:lvl1pPr marL="0" indent="0" algn="l">
              <a:buNone/>
              <a:defRPr sz="2000" b="0" i="0" cap="all" spc="200" baseline="0">
                <a:solidFill>
                  <a:schemeClr val="accent5"/>
                </a:solidFill>
                <a:latin typeface="+mj-lt"/>
              </a:defRPr>
            </a:lvl1pPr>
          </a:lstStyle>
          <a:p>
            <a:pPr lvl="0"/>
            <a:r>
              <a:rPr lang="en-US" dirty="0"/>
              <a:t>Click to add subtitle here </a:t>
            </a:r>
          </a:p>
        </p:txBody>
      </p:sp>
      <p:sp>
        <p:nvSpPr>
          <p:cNvPr id="16" name="Text Placeholder 17">
            <a:extLst>
              <a:ext uri="{FF2B5EF4-FFF2-40B4-BE49-F238E27FC236}">
                <a16:creationId xmlns:a16="http://schemas.microsoft.com/office/drawing/2014/main" id="{B47FAE44-E9F0-4F90-9E79-AFB6CE26F407}"/>
              </a:ext>
            </a:extLst>
          </p:cNvPr>
          <p:cNvSpPr>
            <a:spLocks noGrp="1"/>
          </p:cNvSpPr>
          <p:nvPr>
            <p:ph type="body" sz="quarter" idx="20" hasCustomPrompt="1"/>
          </p:nvPr>
        </p:nvSpPr>
        <p:spPr>
          <a:xfrm>
            <a:off x="8307772" y="2638603"/>
            <a:ext cx="3387265" cy="3325723"/>
          </a:xfrm>
          <a:prstGeom prst="rect">
            <a:avLst/>
          </a:prstGeom>
        </p:spPr>
        <p:txBody>
          <a:bodyPr/>
          <a:lstStyle>
            <a:lvl1pPr marL="0" indent="0">
              <a:lnSpc>
                <a:spcPct val="125000"/>
              </a:lnSpc>
              <a:spcBef>
                <a:spcPts val="1000"/>
              </a:spcBef>
              <a:spcAft>
                <a:spcPts val="0"/>
              </a:spcAft>
              <a:buFont typeface="Segoe UI Light" panose="020B0502040204020203" pitchFamily="34" charset="0"/>
              <a:buNone/>
              <a:defRPr sz="1600" spc="50" baseline="0">
                <a:solidFill>
                  <a:schemeClr val="bg1"/>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1EEB9BDF-11CB-4EA0-B2E4-1CD82B6EDAB9}"/>
              </a:ext>
            </a:extLst>
          </p:cNvPr>
          <p:cNvSpPr>
            <a:spLocks noGrp="1"/>
          </p:cNvSpPr>
          <p:nvPr>
            <p:ph type="sldNum" sz="quarter" idx="12"/>
          </p:nvPr>
        </p:nvSpPr>
        <p:spPr/>
        <p:txBody>
          <a:bodyPr/>
          <a:lstStyle>
            <a:lvl1pPr>
              <a:defRPr>
                <a:solidFill>
                  <a:schemeClr val="bg1"/>
                </a:solidFill>
              </a:defRPr>
            </a:lvl1pPr>
          </a:lstStyle>
          <a:p>
            <a:fld id="{7A9E80BB-C0DF-4F1B-8821-E3FD53412EFF}" type="slidenum">
              <a:rPr lang="en-US" smtClean="0"/>
              <a:pPr/>
              <a:t>‹#›</a:t>
            </a:fld>
            <a:endParaRPr lang="en-US" dirty="0"/>
          </a:p>
        </p:txBody>
      </p:sp>
      <p:sp>
        <p:nvSpPr>
          <p:cNvPr id="4" name="Footer Placeholder 3">
            <a:extLst>
              <a:ext uri="{FF2B5EF4-FFF2-40B4-BE49-F238E27FC236}">
                <a16:creationId xmlns:a16="http://schemas.microsoft.com/office/drawing/2014/main" id="{82940558-56C3-4F42-A159-12BF887283E1}"/>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3" name="Date Placeholder 2">
            <a:extLst>
              <a:ext uri="{FF2B5EF4-FFF2-40B4-BE49-F238E27FC236}">
                <a16:creationId xmlns:a16="http://schemas.microsoft.com/office/drawing/2014/main" id="{F8091AB6-67A9-4FEE-98C9-495A1CCB10A7}"/>
              </a:ext>
            </a:extLst>
          </p:cNvPr>
          <p:cNvSpPr>
            <a:spLocks noGrp="1"/>
          </p:cNvSpPr>
          <p:nvPr>
            <p:ph type="dt" sz="half" idx="10"/>
          </p:nvPr>
        </p:nvSpPr>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3924570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5036E8E-72DC-4FB2-BC8F-CA1AD2F3B9B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0" y="0"/>
            <a:ext cx="6095998" cy="6858000"/>
          </a:xfrm>
          <a:prstGeom prst="rect">
            <a:avLst/>
          </a:prstGeom>
        </p:spPr>
      </p:pic>
      <p:sp>
        <p:nvSpPr>
          <p:cNvPr id="2" name="Title 1">
            <a:extLst>
              <a:ext uri="{FF2B5EF4-FFF2-40B4-BE49-F238E27FC236}">
                <a16:creationId xmlns:a16="http://schemas.microsoft.com/office/drawing/2014/main" id="{CF5E96FC-B47B-4DA1-9369-B765A705FA9B}"/>
              </a:ext>
            </a:extLst>
          </p:cNvPr>
          <p:cNvSpPr>
            <a:spLocks noGrp="1"/>
          </p:cNvSpPr>
          <p:nvPr>
            <p:ph type="title" hasCustomPrompt="1"/>
          </p:nvPr>
        </p:nvSpPr>
        <p:spPr>
          <a:xfrm>
            <a:off x="742287" y="2068863"/>
            <a:ext cx="4594823" cy="557552"/>
          </a:xfrm>
          <a:prstGeom prst="rect">
            <a:avLst/>
          </a:prstGeom>
        </p:spPr>
        <p:txBody>
          <a:bodyPr/>
          <a:lstStyle>
            <a:lvl1pPr>
              <a:defRPr sz="3200" cap="all" spc="200" baseline="0">
                <a:solidFill>
                  <a:schemeClr val="bg1"/>
                </a:solidFill>
              </a:defRPr>
            </a:lvl1pPr>
          </a:lstStyle>
          <a:p>
            <a:r>
              <a:rPr lang="en-US" dirty="0"/>
              <a:t>Click to add title</a:t>
            </a:r>
          </a:p>
        </p:txBody>
      </p:sp>
      <p:sp>
        <p:nvSpPr>
          <p:cNvPr id="11" name="Text Placeholder 12">
            <a:extLst>
              <a:ext uri="{FF2B5EF4-FFF2-40B4-BE49-F238E27FC236}">
                <a16:creationId xmlns:a16="http://schemas.microsoft.com/office/drawing/2014/main" id="{8800B990-833E-4C0D-A433-B21CF9A79B1A}"/>
              </a:ext>
            </a:extLst>
          </p:cNvPr>
          <p:cNvSpPr>
            <a:spLocks noGrp="1"/>
          </p:cNvSpPr>
          <p:nvPr>
            <p:ph type="body" sz="quarter" idx="16" hasCustomPrompt="1"/>
          </p:nvPr>
        </p:nvSpPr>
        <p:spPr>
          <a:xfrm>
            <a:off x="742287" y="2626414"/>
            <a:ext cx="4259684" cy="2859991"/>
          </a:xfrm>
          <a:prstGeom prst="rect">
            <a:avLst/>
          </a:prstGeom>
        </p:spPr>
        <p:txBody>
          <a:bodyPr anchor="t"/>
          <a:lstStyle>
            <a:lvl1pPr marL="0" indent="0">
              <a:lnSpc>
                <a:spcPct val="125000"/>
              </a:lnSpc>
              <a:buNone/>
              <a:defRPr sz="1600" cap="none" spc="100" baseline="0">
                <a:solidFill>
                  <a:schemeClr val="bg1"/>
                </a:solidFill>
                <a:latin typeface="+mn-lt"/>
              </a:defRPr>
            </a:lvl1pPr>
          </a:lstStyle>
          <a:p>
            <a:pPr lvl="0"/>
            <a:r>
              <a:rPr lang="en-US" dirty="0"/>
              <a:t>Click to add text</a:t>
            </a:r>
          </a:p>
        </p:txBody>
      </p:sp>
      <p:sp>
        <p:nvSpPr>
          <p:cNvPr id="14" name="Slide Number Placeholder 5">
            <a:extLst>
              <a:ext uri="{FF2B5EF4-FFF2-40B4-BE49-F238E27FC236}">
                <a16:creationId xmlns:a16="http://schemas.microsoft.com/office/drawing/2014/main" id="{87627E8A-9EB4-41E2-8847-B5BDD7FC727E}"/>
              </a:ext>
            </a:extLst>
          </p:cNvPr>
          <p:cNvSpPr>
            <a:spLocks noGrp="1"/>
          </p:cNvSpPr>
          <p:nvPr>
            <p:ph type="sldNum" sz="quarter" idx="12"/>
          </p:nvPr>
        </p:nvSpPr>
        <p:spPr>
          <a:xfrm>
            <a:off x="753862" y="6356350"/>
            <a:ext cx="2743200" cy="365125"/>
          </a:xfrm>
        </p:spPr>
        <p:txBody>
          <a:bodyPr/>
          <a:lstStyle>
            <a:lvl1pPr>
              <a:defRPr>
                <a:solidFill>
                  <a:schemeClr val="bg1"/>
                </a:solidFill>
              </a:defRPr>
            </a:lvl1pPr>
          </a:lstStyle>
          <a:p>
            <a:fld id="{7A9E80BB-C0DF-4F1B-8821-E3FD53412EFF}" type="slidenum">
              <a:rPr lang="en-US" smtClean="0"/>
              <a:pPr/>
              <a:t>‹#›</a:t>
            </a:fld>
            <a:endParaRPr lang="en-US" dirty="0"/>
          </a:p>
        </p:txBody>
      </p:sp>
      <p:sp>
        <p:nvSpPr>
          <p:cNvPr id="7" name="Picture Placeholder 6">
            <a:extLst>
              <a:ext uri="{FF2B5EF4-FFF2-40B4-BE49-F238E27FC236}">
                <a16:creationId xmlns:a16="http://schemas.microsoft.com/office/drawing/2014/main" id="{162D8A98-3508-4B88-A239-BBFF76D51F45}"/>
              </a:ext>
            </a:extLst>
          </p:cNvPr>
          <p:cNvSpPr>
            <a:spLocks noGrp="1"/>
          </p:cNvSpPr>
          <p:nvPr>
            <p:ph type="pic" sz="quarter" idx="13" hasCustomPrompt="1"/>
          </p:nvPr>
        </p:nvSpPr>
        <p:spPr>
          <a:xfrm>
            <a:off x="6096000" y="0"/>
            <a:ext cx="6096000" cy="3429000"/>
          </a:xfrm>
          <a:prstGeom prst="rect">
            <a:avLst/>
          </a:prstGeom>
          <a:solidFill>
            <a:schemeClr val="accent2"/>
          </a:solidFill>
        </p:spPr>
        <p:txBody>
          <a:bodyPr/>
          <a:lstStyle>
            <a:lvl1pPr marL="0" indent="0" algn="ctr">
              <a:buNone/>
              <a:defRPr/>
            </a:lvl1pPr>
          </a:lstStyle>
          <a:p>
            <a:r>
              <a:rPr lang="en-US" dirty="0"/>
              <a:t>Click to add photo</a:t>
            </a:r>
          </a:p>
        </p:txBody>
      </p:sp>
      <p:sp>
        <p:nvSpPr>
          <p:cNvPr id="8" name="Picture Placeholder 6">
            <a:extLst>
              <a:ext uri="{FF2B5EF4-FFF2-40B4-BE49-F238E27FC236}">
                <a16:creationId xmlns:a16="http://schemas.microsoft.com/office/drawing/2014/main" id="{6C103218-0175-45B7-900A-DF77A2CC6BE8}"/>
              </a:ext>
            </a:extLst>
          </p:cNvPr>
          <p:cNvSpPr>
            <a:spLocks noGrp="1"/>
          </p:cNvSpPr>
          <p:nvPr>
            <p:ph type="pic" sz="quarter" idx="14" hasCustomPrompt="1"/>
          </p:nvPr>
        </p:nvSpPr>
        <p:spPr>
          <a:xfrm>
            <a:off x="6095999" y="3429000"/>
            <a:ext cx="6096000" cy="3429000"/>
          </a:xfrm>
          <a:prstGeom prst="rect">
            <a:avLst/>
          </a:prstGeo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8F1478D8-A909-4307-9777-531032CF2943}"/>
              </a:ext>
            </a:extLst>
          </p:cNvPr>
          <p:cNvSpPr>
            <a:spLocks noGrp="1"/>
          </p:cNvSpPr>
          <p:nvPr>
            <p:ph type="ftr" sz="quarter" idx="11"/>
          </p:nvPr>
        </p:nvSpPr>
        <p:spPr>
          <a:xfrm>
            <a:off x="6095998" y="6356350"/>
            <a:ext cx="3249170" cy="501649"/>
          </a:xfrm>
          <a:solidFill>
            <a:schemeClr val="accent1">
              <a:lumMod val="50000"/>
              <a:alpha val="9000"/>
            </a:schemeClr>
          </a:solidFill>
        </p:spPr>
        <p:txBody>
          <a:bodyPr lIns="365760" bIns="182880" anchor="b"/>
          <a:lstStyle>
            <a:lvl1pPr algn="l">
              <a:defRPr>
                <a:solidFill>
                  <a:schemeClr val="bg1"/>
                </a:solidFill>
              </a:defRPr>
            </a:lvl1pPr>
          </a:lstStyle>
          <a:p>
            <a:r>
              <a:rPr lang="en-US" dirty="0"/>
              <a:t>Presentation Title</a:t>
            </a:r>
          </a:p>
        </p:txBody>
      </p:sp>
      <p:sp>
        <p:nvSpPr>
          <p:cNvPr id="12" name="Date Placeholder 3">
            <a:extLst>
              <a:ext uri="{FF2B5EF4-FFF2-40B4-BE49-F238E27FC236}">
                <a16:creationId xmlns:a16="http://schemas.microsoft.com/office/drawing/2014/main" id="{F33DDC16-EF3C-4507-A82A-86B1B82C8670}"/>
              </a:ext>
            </a:extLst>
          </p:cNvPr>
          <p:cNvSpPr>
            <a:spLocks noGrp="1"/>
          </p:cNvSpPr>
          <p:nvPr>
            <p:ph type="dt" sz="half" idx="10"/>
          </p:nvPr>
        </p:nvSpPr>
        <p:spPr>
          <a:xfrm>
            <a:off x="9345167" y="6356350"/>
            <a:ext cx="2846831" cy="501650"/>
          </a:xfrm>
          <a:solidFill>
            <a:schemeClr val="accent1">
              <a:lumMod val="50000"/>
              <a:alpha val="9000"/>
            </a:schemeClr>
          </a:solidFill>
        </p:spPr>
        <p:txBody>
          <a:bodyPr rIns="594360" bIns="182880" anchor="b"/>
          <a:lstStyle>
            <a:lvl1pPr>
              <a:defRPr>
                <a:solidFill>
                  <a:schemeClr val="bg1"/>
                </a:solidFill>
              </a:defRPr>
            </a:lvl1pPr>
          </a:lstStyle>
          <a:p>
            <a:r>
              <a:rPr lang="en-US" dirty="0"/>
              <a:t>20XX</a:t>
            </a:r>
          </a:p>
        </p:txBody>
      </p:sp>
    </p:spTree>
    <p:extLst>
      <p:ext uri="{BB962C8B-B14F-4D97-AF65-F5344CB8AC3E}">
        <p14:creationId xmlns:p14="http://schemas.microsoft.com/office/powerpoint/2010/main" val="3052999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61E42000-EF35-469E-8324-0C7BD97EF713}"/>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126FEB11-3B93-4C0A-A820-D5B092929BBB}"/>
              </a:ext>
            </a:extLst>
          </p:cNvPr>
          <p:cNvSpPr>
            <a:spLocks noGrp="1"/>
          </p:cNvSpPr>
          <p:nvPr>
            <p:ph type="title" hasCustomPrompt="1"/>
          </p:nvPr>
        </p:nvSpPr>
        <p:spPr>
          <a:xfrm>
            <a:off x="0" y="0"/>
            <a:ext cx="5575851" cy="4210387"/>
          </a:xfrm>
          <a:prstGeom prst="rect">
            <a:avLst/>
          </a:prstGeom>
          <a:solidFill>
            <a:schemeClr val="accent1">
              <a:lumMod val="50000"/>
              <a:alpha val="9000"/>
            </a:schemeClr>
          </a:solidFill>
        </p:spPr>
        <p:txBody>
          <a:bodyPr lIns="868680" bIns="182880" anchor="b"/>
          <a:lstStyle>
            <a:lvl1pPr>
              <a:defRPr sz="3200" cap="all" spc="200" baseline="0">
                <a:solidFill>
                  <a:schemeClr val="bg1"/>
                </a:solidFill>
              </a:defRPr>
            </a:lvl1pPr>
          </a:lstStyle>
          <a:p>
            <a:r>
              <a:rPr lang="en-US" dirty="0"/>
              <a:t>add title</a:t>
            </a:r>
          </a:p>
        </p:txBody>
      </p:sp>
      <p:sp>
        <p:nvSpPr>
          <p:cNvPr id="8" name="Text Placeholder 12">
            <a:extLst>
              <a:ext uri="{FF2B5EF4-FFF2-40B4-BE49-F238E27FC236}">
                <a16:creationId xmlns:a16="http://schemas.microsoft.com/office/drawing/2014/main" id="{CE695F7E-76BA-4A5F-9C71-C47DD1B567BA}"/>
              </a:ext>
            </a:extLst>
          </p:cNvPr>
          <p:cNvSpPr>
            <a:spLocks noGrp="1"/>
          </p:cNvSpPr>
          <p:nvPr>
            <p:ph type="body" sz="quarter" idx="16" hasCustomPrompt="1"/>
          </p:nvPr>
        </p:nvSpPr>
        <p:spPr>
          <a:xfrm>
            <a:off x="-1" y="4210388"/>
            <a:ext cx="5575849" cy="2118216"/>
          </a:xfrm>
          <a:prstGeom prst="rect">
            <a:avLst/>
          </a:prstGeom>
          <a:solidFill>
            <a:schemeClr val="accent1">
              <a:lumMod val="50000"/>
              <a:alpha val="9000"/>
            </a:schemeClr>
          </a:solidFill>
        </p:spPr>
        <p:txBody>
          <a:bodyPr lIns="822960" anchor="t"/>
          <a:lstStyle>
            <a:lvl1pPr marL="0" indent="0">
              <a:lnSpc>
                <a:spcPct val="125000"/>
              </a:lnSpc>
              <a:buNone/>
              <a:defRPr sz="1600" cap="none" spc="100" baseline="0">
                <a:solidFill>
                  <a:schemeClr val="bg1"/>
                </a:solidFill>
                <a:latin typeface="+mn-lt"/>
              </a:defRPr>
            </a:lvl1pPr>
          </a:lstStyle>
          <a:p>
            <a:pPr lvl="0"/>
            <a:r>
              <a:rPr lang="en-US" dirty="0"/>
              <a:t>Click to add text</a:t>
            </a:r>
          </a:p>
        </p:txBody>
      </p:sp>
      <p:sp>
        <p:nvSpPr>
          <p:cNvPr id="5" name="Slide Number Placeholder 4">
            <a:extLst>
              <a:ext uri="{FF2B5EF4-FFF2-40B4-BE49-F238E27FC236}">
                <a16:creationId xmlns:a16="http://schemas.microsoft.com/office/drawing/2014/main" id="{B466E471-F864-4D68-9682-2E0108374DB7}"/>
              </a:ext>
            </a:extLst>
          </p:cNvPr>
          <p:cNvSpPr>
            <a:spLocks noGrp="1"/>
          </p:cNvSpPr>
          <p:nvPr>
            <p:ph type="sldNum" sz="quarter" idx="12"/>
          </p:nvPr>
        </p:nvSpPr>
        <p:spPr>
          <a:xfrm>
            <a:off x="-1" y="6331226"/>
            <a:ext cx="3497063" cy="526774"/>
          </a:xfrm>
          <a:solidFill>
            <a:schemeClr val="accent1">
              <a:lumMod val="50000"/>
              <a:alpha val="9000"/>
            </a:schemeClr>
          </a:solidFill>
        </p:spPr>
        <p:txBody>
          <a:bodyPr lIns="850392" bIns="137160"/>
          <a:lstStyle>
            <a:lvl1pPr>
              <a:defRPr>
                <a:solidFill>
                  <a:schemeClr val="bg1"/>
                </a:solidFill>
              </a:defRPr>
            </a:lvl1pPr>
          </a:lstStyle>
          <a:p>
            <a:fld id="{7A9E80BB-C0DF-4F1B-8821-E3FD53412EFF}" type="slidenum">
              <a:rPr lang="en-US" smtClean="0"/>
              <a:pPr/>
              <a:t>‹#›</a:t>
            </a:fld>
            <a:endParaRPr lang="en-US" dirty="0"/>
          </a:p>
        </p:txBody>
      </p:sp>
      <p:sp>
        <p:nvSpPr>
          <p:cNvPr id="4" name="Footer Placeholder 3">
            <a:extLst>
              <a:ext uri="{FF2B5EF4-FFF2-40B4-BE49-F238E27FC236}">
                <a16:creationId xmlns:a16="http://schemas.microsoft.com/office/drawing/2014/main" id="{D632384D-15A3-4765-AA16-FD8F27E55C21}"/>
              </a:ext>
            </a:extLst>
          </p:cNvPr>
          <p:cNvSpPr>
            <a:spLocks noGrp="1"/>
          </p:cNvSpPr>
          <p:nvPr>
            <p:ph type="ftr" sz="quarter" idx="11"/>
          </p:nvPr>
        </p:nvSpPr>
        <p:spPr>
          <a:xfrm>
            <a:off x="3497062" y="6336472"/>
            <a:ext cx="5197878" cy="529397"/>
          </a:xfrm>
          <a:solidFill>
            <a:schemeClr val="accent1">
              <a:lumMod val="50000"/>
              <a:alpha val="9000"/>
            </a:schemeClr>
          </a:solidFill>
        </p:spPr>
        <p:txBody>
          <a:bodyPr bIns="182880"/>
          <a:lstStyle>
            <a:lvl1pPr>
              <a:defRPr>
                <a:solidFill>
                  <a:schemeClr val="bg1"/>
                </a:solidFill>
              </a:defRPr>
            </a:lvl1pPr>
          </a:lstStyle>
          <a:p>
            <a:r>
              <a:rPr lang="en-US" dirty="0"/>
              <a:t>Presentation Title</a:t>
            </a:r>
          </a:p>
        </p:txBody>
      </p:sp>
      <p:sp>
        <p:nvSpPr>
          <p:cNvPr id="3" name="Date Placeholder 2">
            <a:extLst>
              <a:ext uri="{FF2B5EF4-FFF2-40B4-BE49-F238E27FC236}">
                <a16:creationId xmlns:a16="http://schemas.microsoft.com/office/drawing/2014/main" id="{53BEB306-C51D-4724-AA0E-9EFA95D698D7}"/>
              </a:ext>
            </a:extLst>
          </p:cNvPr>
          <p:cNvSpPr>
            <a:spLocks noGrp="1"/>
          </p:cNvSpPr>
          <p:nvPr>
            <p:ph type="dt" sz="half" idx="10"/>
          </p:nvPr>
        </p:nvSpPr>
        <p:spPr>
          <a:xfrm>
            <a:off x="8694940" y="6328604"/>
            <a:ext cx="3497060" cy="529396"/>
          </a:xfrm>
          <a:solidFill>
            <a:schemeClr val="accent1">
              <a:lumMod val="50000"/>
              <a:alpha val="9000"/>
            </a:schemeClr>
          </a:solidFill>
        </p:spPr>
        <p:txBody>
          <a:bodyPr rIns="585216" bIns="182880"/>
          <a:lstStyle>
            <a:lvl1pPr>
              <a:defRPr>
                <a:solidFill>
                  <a:schemeClr val="bg1"/>
                </a:solidFill>
              </a:defRPr>
            </a:lvl1pPr>
          </a:lstStyle>
          <a:p>
            <a:r>
              <a:rPr lang="en-US" dirty="0"/>
              <a:t>20XX</a:t>
            </a:r>
          </a:p>
        </p:txBody>
      </p:sp>
    </p:spTree>
    <p:extLst>
      <p:ext uri="{BB962C8B-B14F-4D97-AF65-F5344CB8AC3E}">
        <p14:creationId xmlns:p14="http://schemas.microsoft.com/office/powerpoint/2010/main" val="168554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CBA8-B670-42D7-A41A-9EEF34539A81}"/>
              </a:ext>
            </a:extLst>
          </p:cNvPr>
          <p:cNvSpPr>
            <a:spLocks noGrp="1"/>
          </p:cNvSpPr>
          <p:nvPr>
            <p:ph type="title" hasCustomPrompt="1"/>
          </p:nvPr>
        </p:nvSpPr>
        <p:spPr>
          <a:xfrm>
            <a:off x="6559826" y="1209670"/>
            <a:ext cx="5135764" cy="495300"/>
          </a:xfrm>
          <a:prstGeom prst="rect">
            <a:avLst/>
          </a:prstGeom>
        </p:spPr>
        <p:txBody>
          <a:bodyPr/>
          <a:lstStyle>
            <a:lvl1pPr>
              <a:defRPr sz="3200" cap="all" spc="200" baseline="0">
                <a:solidFill>
                  <a:schemeClr val="bg1"/>
                </a:solidFill>
              </a:defRPr>
            </a:lvl1pPr>
          </a:lstStyle>
          <a:p>
            <a:r>
              <a:rPr lang="en-US" dirty="0"/>
              <a:t>Click to add title</a:t>
            </a:r>
          </a:p>
        </p:txBody>
      </p:sp>
      <p:sp>
        <p:nvSpPr>
          <p:cNvPr id="8" name="Picture Placeholder 7">
            <a:extLst>
              <a:ext uri="{FF2B5EF4-FFF2-40B4-BE49-F238E27FC236}">
                <a16:creationId xmlns:a16="http://schemas.microsoft.com/office/drawing/2014/main" id="{4D74CE58-DADF-49AA-ACA2-255E4E0CEFF3}"/>
              </a:ext>
            </a:extLst>
          </p:cNvPr>
          <p:cNvSpPr>
            <a:spLocks noGrp="1"/>
          </p:cNvSpPr>
          <p:nvPr>
            <p:ph type="pic" sz="quarter" idx="13" hasCustomPrompt="1"/>
          </p:nvPr>
        </p:nvSpPr>
        <p:spPr>
          <a:xfrm>
            <a:off x="0" y="0"/>
            <a:ext cx="6096000" cy="6858000"/>
          </a:xfrm>
          <a:prstGeom prst="rect">
            <a:avLst/>
          </a:prstGeom>
        </p:spPr>
        <p:txBody>
          <a:bodyPr/>
          <a:lstStyle>
            <a:lvl1pPr marL="0" indent="0" algn="ctr">
              <a:buNone/>
              <a:defRPr/>
            </a:lvl1pPr>
          </a:lstStyle>
          <a:p>
            <a:r>
              <a:rPr lang="en-US" dirty="0"/>
              <a:t>Click to add photo</a:t>
            </a:r>
          </a:p>
        </p:txBody>
      </p:sp>
      <p:sp>
        <p:nvSpPr>
          <p:cNvPr id="14" name="Text Placeholder 12">
            <a:extLst>
              <a:ext uri="{FF2B5EF4-FFF2-40B4-BE49-F238E27FC236}">
                <a16:creationId xmlns:a16="http://schemas.microsoft.com/office/drawing/2014/main" id="{908065E7-24BC-4E6E-B716-10D3EFBE36B5}"/>
              </a:ext>
            </a:extLst>
          </p:cNvPr>
          <p:cNvSpPr>
            <a:spLocks noGrp="1"/>
          </p:cNvSpPr>
          <p:nvPr>
            <p:ph type="body" sz="quarter" idx="15" hasCustomPrompt="1"/>
          </p:nvPr>
        </p:nvSpPr>
        <p:spPr>
          <a:xfrm>
            <a:off x="6559826" y="1789866"/>
            <a:ext cx="5135764" cy="3577259"/>
          </a:xfrm>
          <a:prstGeom prst="rect">
            <a:avLst/>
          </a:prstGeom>
        </p:spPr>
        <p:txBody>
          <a:bodyPr/>
          <a:lstStyle>
            <a:lvl1pPr marL="0" indent="0">
              <a:lnSpc>
                <a:spcPct val="125000"/>
              </a:lnSpc>
              <a:buNone/>
              <a:defRPr sz="1800" cap="none" spc="100" baseline="0">
                <a:solidFill>
                  <a:schemeClr val="bg1"/>
                </a:solidFill>
                <a:latin typeface="+mn-lt"/>
              </a:defRPr>
            </a:lvl1pPr>
          </a:lstStyle>
          <a:p>
            <a:pPr lvl="0"/>
            <a:r>
              <a:rPr lang="en-US" dirty="0"/>
              <a:t>Click to add text</a:t>
            </a:r>
          </a:p>
        </p:txBody>
      </p:sp>
      <p:sp>
        <p:nvSpPr>
          <p:cNvPr id="6" name="Slide Number Placeholder 5">
            <a:extLst>
              <a:ext uri="{FF2B5EF4-FFF2-40B4-BE49-F238E27FC236}">
                <a16:creationId xmlns:a16="http://schemas.microsoft.com/office/drawing/2014/main" id="{F66810BB-89E8-42E9-835D-08D37EEA1DB7}"/>
              </a:ext>
            </a:extLst>
          </p:cNvPr>
          <p:cNvSpPr>
            <a:spLocks noGrp="1"/>
          </p:cNvSpPr>
          <p:nvPr>
            <p:ph type="sldNum" sz="quarter" idx="12"/>
          </p:nvPr>
        </p:nvSpPr>
        <p:spPr/>
        <p:txBody>
          <a:bodyPr/>
          <a:lstStyle>
            <a:lvl1pPr>
              <a:defRPr>
                <a:solidFill>
                  <a:schemeClr val="bg1"/>
                </a:solidFill>
              </a:defRPr>
            </a:lvl1pPr>
          </a:lstStyle>
          <a:p>
            <a:fld id="{7A9E80BB-C0DF-4F1B-8821-E3FD53412EFF}" type="slidenum">
              <a:rPr lang="en-US" smtClean="0"/>
              <a:pPr/>
              <a:t>‹#›</a:t>
            </a:fld>
            <a:endParaRPr lang="en-US" dirty="0"/>
          </a:p>
        </p:txBody>
      </p:sp>
      <p:sp>
        <p:nvSpPr>
          <p:cNvPr id="5" name="Footer Placeholder 4">
            <a:extLst>
              <a:ext uri="{FF2B5EF4-FFF2-40B4-BE49-F238E27FC236}">
                <a16:creationId xmlns:a16="http://schemas.microsoft.com/office/drawing/2014/main" id="{1BA8AC4F-C5EE-4991-A325-A93AAFB46579}"/>
              </a:ext>
            </a:extLst>
          </p:cNvPr>
          <p:cNvSpPr>
            <a:spLocks noGrp="1"/>
          </p:cNvSpPr>
          <p:nvPr>
            <p:ph type="ftr" sz="quarter" idx="11"/>
          </p:nvPr>
        </p:nvSpPr>
        <p:spPr>
          <a:xfrm>
            <a:off x="6373368" y="6356350"/>
            <a:ext cx="2971800" cy="365125"/>
          </a:xfrm>
        </p:spPr>
        <p:txBody>
          <a:bodyPr/>
          <a:lstStyle>
            <a:lvl1pPr algn="l">
              <a:defRPr>
                <a:solidFill>
                  <a:schemeClr val="bg1"/>
                </a:solidFill>
              </a:defRPr>
            </a:lvl1pPr>
          </a:lstStyle>
          <a:p>
            <a:r>
              <a:rPr lang="en-US" dirty="0"/>
              <a:t>Presentation Title</a:t>
            </a:r>
          </a:p>
        </p:txBody>
      </p:sp>
      <p:sp>
        <p:nvSpPr>
          <p:cNvPr id="4" name="Date Placeholder 3">
            <a:extLst>
              <a:ext uri="{FF2B5EF4-FFF2-40B4-BE49-F238E27FC236}">
                <a16:creationId xmlns:a16="http://schemas.microsoft.com/office/drawing/2014/main" id="{8E67D8A0-22D0-4A0F-9295-1F6FA4AAC442}"/>
              </a:ext>
            </a:extLst>
          </p:cNvPr>
          <p:cNvSpPr>
            <a:spLocks noGrp="1"/>
          </p:cNvSpPr>
          <p:nvPr>
            <p:ph type="dt" sz="half" idx="10"/>
          </p:nvPr>
        </p:nvSpPr>
        <p:spPr>
          <a:xfrm>
            <a:off x="9939528" y="6356350"/>
            <a:ext cx="1756062" cy="365125"/>
          </a:xfrm>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91946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B531-EB7A-4EBE-8F44-25261902B913}"/>
              </a:ext>
            </a:extLst>
          </p:cNvPr>
          <p:cNvSpPr>
            <a:spLocks noGrp="1"/>
          </p:cNvSpPr>
          <p:nvPr>
            <p:ph type="title" hasCustomPrompt="1"/>
          </p:nvPr>
        </p:nvSpPr>
        <p:spPr>
          <a:xfrm>
            <a:off x="1107463" y="986268"/>
            <a:ext cx="2893813" cy="1034385"/>
          </a:xfrm>
          <a:prstGeom prst="rect">
            <a:avLst/>
          </a:prstGeom>
        </p:spPr>
        <p:txBody>
          <a:bodyPr anchor="ctr"/>
          <a:lstStyle>
            <a:lvl1pPr algn="r">
              <a:defRPr sz="3200" cap="all" spc="200" baseline="0">
                <a:solidFill>
                  <a:schemeClr val="accent1"/>
                </a:solidFill>
              </a:defRPr>
            </a:lvl1pPr>
          </a:lstStyle>
          <a:p>
            <a:r>
              <a:rPr lang="en-US" dirty="0"/>
              <a:t>Click to add title</a:t>
            </a:r>
          </a:p>
        </p:txBody>
      </p:sp>
      <p:sp>
        <p:nvSpPr>
          <p:cNvPr id="9" name="Text Placeholder 12">
            <a:extLst>
              <a:ext uri="{FF2B5EF4-FFF2-40B4-BE49-F238E27FC236}">
                <a16:creationId xmlns:a16="http://schemas.microsoft.com/office/drawing/2014/main" id="{546163CD-B898-4FBF-A465-61F3E3E87054}"/>
              </a:ext>
            </a:extLst>
          </p:cNvPr>
          <p:cNvSpPr>
            <a:spLocks noGrp="1"/>
          </p:cNvSpPr>
          <p:nvPr>
            <p:ph type="body" sz="quarter" idx="15" hasCustomPrompt="1"/>
          </p:nvPr>
        </p:nvSpPr>
        <p:spPr>
          <a:xfrm>
            <a:off x="4541407" y="699461"/>
            <a:ext cx="6547507" cy="1552015"/>
          </a:xfrm>
          <a:prstGeom prst="rect">
            <a:avLst/>
          </a:prstGeom>
        </p:spPr>
        <p:txBody>
          <a:bodyPr anchor="ctr"/>
          <a:lstStyle>
            <a:lvl1pPr marL="0" indent="0">
              <a:lnSpc>
                <a:spcPct val="125000"/>
              </a:lnSpc>
              <a:buNone/>
              <a:defRPr sz="1600" cap="none" spc="100" baseline="0">
                <a:solidFill>
                  <a:schemeClr val="tx1"/>
                </a:solidFill>
                <a:latin typeface="+mn-lt"/>
              </a:defRPr>
            </a:lvl1pPr>
          </a:lstStyle>
          <a:p>
            <a:pPr lvl="0"/>
            <a:r>
              <a:rPr lang="en-US" dirty="0"/>
              <a:t>Click to add text</a:t>
            </a:r>
          </a:p>
        </p:txBody>
      </p:sp>
      <p:sp>
        <p:nvSpPr>
          <p:cNvPr id="7" name="Picture Placeholder 7">
            <a:extLst>
              <a:ext uri="{FF2B5EF4-FFF2-40B4-BE49-F238E27FC236}">
                <a16:creationId xmlns:a16="http://schemas.microsoft.com/office/drawing/2014/main" id="{E661CDF2-6D55-4CB0-89A5-D6E2B7AA8997}"/>
              </a:ext>
            </a:extLst>
          </p:cNvPr>
          <p:cNvSpPr>
            <a:spLocks noGrp="1"/>
          </p:cNvSpPr>
          <p:nvPr>
            <p:ph type="pic" sz="quarter" idx="13" hasCustomPrompt="1"/>
          </p:nvPr>
        </p:nvSpPr>
        <p:spPr>
          <a:xfrm>
            <a:off x="0" y="2993571"/>
            <a:ext cx="12192000" cy="3864429"/>
          </a:xfrm>
          <a:prstGeom prst="rect">
            <a:avLst/>
          </a:prstGeom>
        </p:spPr>
        <p:txBody>
          <a:bodyPr/>
          <a:lstStyle>
            <a:lvl1pPr marL="0" indent="0" algn="ctr">
              <a:buNone/>
              <a:defRPr/>
            </a:lvl1pPr>
          </a:lstStyle>
          <a:p>
            <a:r>
              <a:rPr lang="en-US" dirty="0"/>
              <a:t>Click to add photo</a:t>
            </a:r>
          </a:p>
        </p:txBody>
      </p:sp>
      <p:sp>
        <p:nvSpPr>
          <p:cNvPr id="6" name="Slide Number Placeholder 5">
            <a:extLst>
              <a:ext uri="{FF2B5EF4-FFF2-40B4-BE49-F238E27FC236}">
                <a16:creationId xmlns:a16="http://schemas.microsoft.com/office/drawing/2014/main" id="{32125E9E-378B-4941-AEA1-E4C3CD15110E}"/>
              </a:ext>
            </a:extLst>
          </p:cNvPr>
          <p:cNvSpPr>
            <a:spLocks noGrp="1"/>
          </p:cNvSpPr>
          <p:nvPr>
            <p:ph type="sldNum" sz="quarter" idx="12"/>
          </p:nvPr>
        </p:nvSpPr>
        <p:spPr>
          <a:xfrm>
            <a:off x="0" y="6356350"/>
            <a:ext cx="3497062" cy="501650"/>
          </a:xfrm>
          <a:solidFill>
            <a:schemeClr val="accent6">
              <a:alpha val="7000"/>
            </a:schemeClr>
          </a:solidFill>
        </p:spPr>
        <p:txBody>
          <a:bodyPr lIns="841248" bIns="137160"/>
          <a:lstStyle>
            <a:lvl1pPr>
              <a:defRPr>
                <a:solidFill>
                  <a:schemeClr val="bg1"/>
                </a:solidFill>
              </a:defRPr>
            </a:lvl1pPr>
          </a:lstStyle>
          <a:p>
            <a:fld id="{7A9E80BB-C0DF-4F1B-8821-E3FD53412EFF}" type="slidenum">
              <a:rPr lang="en-US" smtClean="0"/>
              <a:pPr/>
              <a:t>‹#›</a:t>
            </a:fld>
            <a:endParaRPr lang="en-US" dirty="0"/>
          </a:p>
        </p:txBody>
      </p:sp>
      <p:sp>
        <p:nvSpPr>
          <p:cNvPr id="5" name="Footer Placeholder 4">
            <a:extLst>
              <a:ext uri="{FF2B5EF4-FFF2-40B4-BE49-F238E27FC236}">
                <a16:creationId xmlns:a16="http://schemas.microsoft.com/office/drawing/2014/main" id="{7F02E291-B9AF-4251-9B9C-431263778138}"/>
              </a:ext>
            </a:extLst>
          </p:cNvPr>
          <p:cNvSpPr>
            <a:spLocks noGrp="1"/>
          </p:cNvSpPr>
          <p:nvPr>
            <p:ph type="ftr" sz="quarter" idx="11"/>
          </p:nvPr>
        </p:nvSpPr>
        <p:spPr>
          <a:xfrm>
            <a:off x="3497062" y="6356350"/>
            <a:ext cx="5197878" cy="501650"/>
          </a:xfrm>
          <a:solidFill>
            <a:schemeClr val="accent6">
              <a:alpha val="7000"/>
            </a:schemeClr>
          </a:solidFill>
        </p:spPr>
        <p:txBody>
          <a:bodyPr bIns="182880"/>
          <a:lstStyle>
            <a:lvl1pPr>
              <a:defRPr>
                <a:solidFill>
                  <a:schemeClr val="bg1"/>
                </a:solidFill>
              </a:defRPr>
            </a:lvl1pPr>
          </a:lstStyle>
          <a:p>
            <a:r>
              <a:rPr lang="en-US" dirty="0"/>
              <a:t>Presentation Title</a:t>
            </a:r>
          </a:p>
        </p:txBody>
      </p:sp>
      <p:sp>
        <p:nvSpPr>
          <p:cNvPr id="4" name="Date Placeholder 3">
            <a:extLst>
              <a:ext uri="{FF2B5EF4-FFF2-40B4-BE49-F238E27FC236}">
                <a16:creationId xmlns:a16="http://schemas.microsoft.com/office/drawing/2014/main" id="{E2657E80-C904-497A-A70B-BB9ADEB338C1}"/>
              </a:ext>
            </a:extLst>
          </p:cNvPr>
          <p:cNvSpPr>
            <a:spLocks noGrp="1"/>
          </p:cNvSpPr>
          <p:nvPr>
            <p:ph type="dt" sz="half" idx="10"/>
          </p:nvPr>
        </p:nvSpPr>
        <p:spPr>
          <a:xfrm>
            <a:off x="8694940" y="6356350"/>
            <a:ext cx="3497060" cy="501650"/>
          </a:xfrm>
          <a:solidFill>
            <a:schemeClr val="accent6">
              <a:alpha val="7000"/>
            </a:schemeClr>
          </a:solidFill>
        </p:spPr>
        <p:txBody>
          <a:bodyPr rIns="576072" bIns="182880"/>
          <a:lstStyle>
            <a:lvl1pPr>
              <a:defRPr>
                <a:solidFill>
                  <a:schemeClr val="bg1"/>
                </a:solidFill>
              </a:defRPr>
            </a:lvl1pPr>
          </a:lstStyle>
          <a:p>
            <a:r>
              <a:rPr lang="en-US" dirty="0"/>
              <a:t>20XX</a:t>
            </a:r>
          </a:p>
        </p:txBody>
      </p:sp>
    </p:spTree>
    <p:extLst>
      <p:ext uri="{BB962C8B-B14F-4D97-AF65-F5344CB8AC3E}">
        <p14:creationId xmlns:p14="http://schemas.microsoft.com/office/powerpoint/2010/main" val="383318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FA64E0E-E550-49C2-B38B-9C648C6A5BB6}"/>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578B791D-4947-41E3-B728-76AB29D7C5A8}"/>
              </a:ext>
            </a:extLst>
          </p:cNvPr>
          <p:cNvSpPr>
            <a:spLocks noGrp="1"/>
          </p:cNvSpPr>
          <p:nvPr>
            <p:ph type="title" hasCustomPrompt="1"/>
          </p:nvPr>
        </p:nvSpPr>
        <p:spPr>
          <a:xfrm>
            <a:off x="8171176" y="0"/>
            <a:ext cx="4020824" cy="2300397"/>
          </a:xfrm>
          <a:prstGeom prst="rect">
            <a:avLst/>
          </a:prstGeom>
          <a:solidFill>
            <a:schemeClr val="accent6">
              <a:lumMod val="60000"/>
              <a:lumOff val="40000"/>
              <a:alpha val="5000"/>
            </a:schemeClr>
          </a:solidFill>
        </p:spPr>
        <p:txBody>
          <a:bodyPr rIns="822960" anchor="b"/>
          <a:lstStyle>
            <a:lvl1pPr>
              <a:lnSpc>
                <a:spcPct val="80000"/>
              </a:lnSpc>
              <a:defRPr sz="4800" cap="all" spc="200" baseline="0">
                <a:solidFill>
                  <a:schemeClr val="accent2"/>
                </a:solidFill>
              </a:defRPr>
            </a:lvl1pPr>
          </a:lstStyle>
          <a:p>
            <a:r>
              <a:rPr lang="en-US" dirty="0"/>
              <a:t>Click to add title</a:t>
            </a:r>
          </a:p>
        </p:txBody>
      </p:sp>
      <p:sp>
        <p:nvSpPr>
          <p:cNvPr id="10" name="Text Placeholder 12">
            <a:extLst>
              <a:ext uri="{FF2B5EF4-FFF2-40B4-BE49-F238E27FC236}">
                <a16:creationId xmlns:a16="http://schemas.microsoft.com/office/drawing/2014/main" id="{3B94FF5B-17D8-4363-BD43-E7FFC770F6AD}"/>
              </a:ext>
            </a:extLst>
          </p:cNvPr>
          <p:cNvSpPr>
            <a:spLocks noGrp="1"/>
          </p:cNvSpPr>
          <p:nvPr>
            <p:ph type="body" sz="quarter" idx="15" hasCustomPrompt="1"/>
          </p:nvPr>
        </p:nvSpPr>
        <p:spPr>
          <a:xfrm>
            <a:off x="8171176" y="2300396"/>
            <a:ext cx="4020824" cy="4557603"/>
          </a:xfrm>
          <a:prstGeom prst="rect">
            <a:avLst/>
          </a:prstGeom>
          <a:solidFill>
            <a:schemeClr val="accent6">
              <a:lumMod val="60000"/>
              <a:lumOff val="40000"/>
              <a:alpha val="5000"/>
            </a:schemeClr>
          </a:solidFill>
        </p:spPr>
        <p:txBody>
          <a:bodyPr tIns="0" anchor="t"/>
          <a:lstStyle>
            <a:lvl1pPr marL="0" indent="0">
              <a:lnSpc>
                <a:spcPct val="100000"/>
              </a:lnSpc>
              <a:buNone/>
              <a:defRPr sz="2000" i="0" cap="none" spc="100" baseline="0">
                <a:solidFill>
                  <a:schemeClr val="bg1"/>
                </a:solidFill>
                <a:latin typeface="+mn-lt"/>
              </a:defRPr>
            </a:lvl1pPr>
          </a:lstStyle>
          <a:p>
            <a:pPr lvl="0"/>
            <a:r>
              <a:rPr lang="en-US" dirty="0"/>
              <a:t>Click to add text</a:t>
            </a:r>
          </a:p>
        </p:txBody>
      </p:sp>
    </p:spTree>
    <p:extLst>
      <p:ext uri="{BB962C8B-B14F-4D97-AF65-F5344CB8AC3E}">
        <p14:creationId xmlns:p14="http://schemas.microsoft.com/office/powerpoint/2010/main" val="48409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985EDE1-FE1A-4043-AB3E-E13190B7877B}"/>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 y="1503644"/>
            <a:ext cx="12192001" cy="5364865"/>
          </a:xfrm>
          <a:prstGeom prst="rect">
            <a:avLst/>
          </a:prstGeom>
        </p:spPr>
      </p:pic>
      <p:sp>
        <p:nvSpPr>
          <p:cNvPr id="4" name="Title 3">
            <a:extLst>
              <a:ext uri="{FF2B5EF4-FFF2-40B4-BE49-F238E27FC236}">
                <a16:creationId xmlns:a16="http://schemas.microsoft.com/office/drawing/2014/main" id="{CF8FCAF0-1279-48CD-BFE0-EFED8A6779B5}"/>
              </a:ext>
            </a:extLst>
          </p:cNvPr>
          <p:cNvSpPr>
            <a:spLocks noGrp="1"/>
          </p:cNvSpPr>
          <p:nvPr>
            <p:ph type="title" hasCustomPrompt="1"/>
          </p:nvPr>
        </p:nvSpPr>
        <p:spPr>
          <a:xfrm>
            <a:off x="735562" y="522081"/>
            <a:ext cx="10515600" cy="495300"/>
          </a:xfrm>
          <a:prstGeom prst="rect">
            <a:avLst/>
          </a:prstGeom>
        </p:spPr>
        <p:txBody>
          <a:bodyPr anchor="ctr"/>
          <a:lstStyle>
            <a:lvl1pPr>
              <a:defRPr sz="3200" cap="all" spc="200" baseline="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74EAAD25-9222-493C-B78E-39CBE372C976}"/>
              </a:ext>
            </a:extLst>
          </p:cNvPr>
          <p:cNvSpPr>
            <a:spLocks noGrp="1"/>
          </p:cNvSpPr>
          <p:nvPr>
            <p:ph sz="quarter" idx="15" hasCustomPrompt="1"/>
          </p:nvPr>
        </p:nvSpPr>
        <p:spPr>
          <a:xfrm>
            <a:off x="753862" y="2025650"/>
            <a:ext cx="10580888" cy="4005263"/>
          </a:xfrm>
          <a:prstGeom prst="rect">
            <a:avLst/>
          </a:prstGeom>
        </p:spPr>
        <p:txBody>
          <a:bodyPr/>
          <a:lstStyle>
            <a:lvl1pPr marL="0" indent="0">
              <a:buNone/>
              <a:defRPr sz="2000"/>
            </a:lvl1pPr>
          </a:lstStyle>
          <a:p>
            <a:pPr lvl="0"/>
            <a:r>
              <a:rPr lang="en-US" dirty="0"/>
              <a:t>Click to add content</a:t>
            </a:r>
          </a:p>
        </p:txBody>
      </p:sp>
      <p:sp>
        <p:nvSpPr>
          <p:cNvPr id="9" name="Slide Number Placeholder 8">
            <a:extLst>
              <a:ext uri="{FF2B5EF4-FFF2-40B4-BE49-F238E27FC236}">
                <a16:creationId xmlns:a16="http://schemas.microsoft.com/office/drawing/2014/main" id="{2FBDEB8E-59E0-4561-A350-0EDC248A14AB}"/>
              </a:ext>
            </a:extLst>
          </p:cNvPr>
          <p:cNvSpPr>
            <a:spLocks noGrp="1"/>
          </p:cNvSpPr>
          <p:nvPr>
            <p:ph type="sldNum" sz="quarter" idx="12"/>
          </p:nvPr>
        </p:nvSpPr>
        <p:spPr/>
        <p:txBody>
          <a:bodyPr/>
          <a:lstStyle>
            <a:lvl1pPr>
              <a:defRPr>
                <a:solidFill>
                  <a:schemeClr val="bg1"/>
                </a:solidFill>
              </a:defRPr>
            </a:lvl1pPr>
          </a:lstStyle>
          <a:p>
            <a:fld id="{7A9E80BB-C0DF-4F1B-8821-E3FD53412EFF}" type="slidenum">
              <a:rPr lang="en-US" smtClean="0"/>
              <a:pPr/>
              <a:t>‹#›</a:t>
            </a:fld>
            <a:endParaRPr lang="en-US" dirty="0"/>
          </a:p>
        </p:txBody>
      </p:sp>
      <p:sp>
        <p:nvSpPr>
          <p:cNvPr id="8" name="Footer Placeholder 7">
            <a:extLst>
              <a:ext uri="{FF2B5EF4-FFF2-40B4-BE49-F238E27FC236}">
                <a16:creationId xmlns:a16="http://schemas.microsoft.com/office/drawing/2014/main" id="{9A9F8B16-6E70-48F1-ABCB-F2148C86D8E0}"/>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7" name="Date Placeholder 6">
            <a:extLst>
              <a:ext uri="{FF2B5EF4-FFF2-40B4-BE49-F238E27FC236}">
                <a16:creationId xmlns:a16="http://schemas.microsoft.com/office/drawing/2014/main" id="{4BEE72C9-BAB9-4BA3-B9CD-76AF01FEE23F}"/>
              </a:ext>
            </a:extLst>
          </p:cNvPr>
          <p:cNvSpPr>
            <a:spLocks noGrp="1"/>
          </p:cNvSpPr>
          <p:nvPr>
            <p:ph type="dt" sz="half" idx="10"/>
          </p:nvPr>
        </p:nvSpPr>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132601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bg>
      <p:bgPr>
        <a:solidFill>
          <a:schemeClr val="accent6"/>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13D239-DB55-46D9-B88F-C809680A292B}"/>
              </a:ext>
              <a:ext uri="{C183D7F6-B498-43B3-948B-1728B52AA6E4}">
                <adec:decorative xmlns:adec="http://schemas.microsoft.com/office/drawing/2017/decorative" val="1"/>
              </a:ext>
            </a:extLst>
          </p:cNvPr>
          <p:cNvSpPr/>
          <p:nvPr userDrawn="1"/>
        </p:nvSpPr>
        <p:spPr>
          <a:xfrm>
            <a:off x="0" y="0"/>
            <a:ext cx="8153398"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a:extLst>
              <a:ext uri="{FF2B5EF4-FFF2-40B4-BE49-F238E27FC236}">
                <a16:creationId xmlns:a16="http://schemas.microsoft.com/office/drawing/2014/main" id="{19D5FC72-7358-4D0F-9641-569FD46E3CE0}"/>
              </a:ext>
            </a:extLst>
          </p:cNvPr>
          <p:cNvSpPr>
            <a:spLocks noGrp="1"/>
          </p:cNvSpPr>
          <p:nvPr>
            <p:ph type="title" hasCustomPrompt="1"/>
          </p:nvPr>
        </p:nvSpPr>
        <p:spPr>
          <a:xfrm>
            <a:off x="763193" y="546310"/>
            <a:ext cx="7121174" cy="495301"/>
          </a:xfrm>
          <a:prstGeom prst="rect">
            <a:avLst/>
          </a:prstGeom>
        </p:spPr>
        <p:txBody>
          <a:bodyPr/>
          <a:lstStyle>
            <a:lvl1pPr>
              <a:defRPr sz="3200" cap="all" spc="200" baseline="0">
                <a:solidFill>
                  <a:schemeClr val="bg1"/>
                </a:solidFill>
              </a:defRPr>
            </a:lvl1pPr>
          </a:lstStyle>
          <a:p>
            <a:r>
              <a:rPr lang="en-US" dirty="0"/>
              <a:t>Click to add title</a:t>
            </a:r>
          </a:p>
        </p:txBody>
      </p:sp>
      <p:sp>
        <p:nvSpPr>
          <p:cNvPr id="12" name="Content Placeholder 11">
            <a:extLst>
              <a:ext uri="{FF2B5EF4-FFF2-40B4-BE49-F238E27FC236}">
                <a16:creationId xmlns:a16="http://schemas.microsoft.com/office/drawing/2014/main" id="{F33C1F73-10F3-4E1E-9979-32DF285843BC}"/>
              </a:ext>
            </a:extLst>
          </p:cNvPr>
          <p:cNvSpPr>
            <a:spLocks noGrp="1"/>
          </p:cNvSpPr>
          <p:nvPr>
            <p:ph sz="quarter" idx="15" hasCustomPrompt="1"/>
          </p:nvPr>
        </p:nvSpPr>
        <p:spPr>
          <a:xfrm>
            <a:off x="847725" y="1528474"/>
            <a:ext cx="6450013" cy="4128733"/>
          </a:xfrm>
          <a:prstGeom prst="rect">
            <a:avLst/>
          </a:prstGeom>
        </p:spPr>
        <p:txBody>
          <a:bodyPr/>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add content</a:t>
            </a:r>
          </a:p>
        </p:txBody>
      </p:sp>
      <p:sp>
        <p:nvSpPr>
          <p:cNvPr id="5" name="Slide Number Placeholder 4">
            <a:extLst>
              <a:ext uri="{FF2B5EF4-FFF2-40B4-BE49-F238E27FC236}">
                <a16:creationId xmlns:a16="http://schemas.microsoft.com/office/drawing/2014/main" id="{C7EB65BE-7BDE-4397-B2E2-054F84A86646}"/>
              </a:ext>
            </a:extLst>
          </p:cNvPr>
          <p:cNvSpPr>
            <a:spLocks noGrp="1"/>
          </p:cNvSpPr>
          <p:nvPr>
            <p:ph type="sldNum" sz="quarter" idx="12"/>
          </p:nvPr>
        </p:nvSpPr>
        <p:spPr/>
        <p:txBody>
          <a:bodyPr/>
          <a:lstStyle>
            <a:lvl1pPr>
              <a:defRPr>
                <a:solidFill>
                  <a:schemeClr val="bg1"/>
                </a:solidFill>
              </a:defRPr>
            </a:lvl1pPr>
          </a:lstStyle>
          <a:p>
            <a:fld id="{7A9E80BB-C0DF-4F1B-8821-E3FD53412EFF}" type="slidenum">
              <a:rPr lang="en-US" smtClean="0"/>
              <a:pPr/>
              <a:t>‹#›</a:t>
            </a:fld>
            <a:endParaRPr lang="en-US" dirty="0"/>
          </a:p>
        </p:txBody>
      </p:sp>
      <p:sp>
        <p:nvSpPr>
          <p:cNvPr id="4" name="Footer Placeholder 3">
            <a:extLst>
              <a:ext uri="{FF2B5EF4-FFF2-40B4-BE49-F238E27FC236}">
                <a16:creationId xmlns:a16="http://schemas.microsoft.com/office/drawing/2014/main" id="{CBED511C-2385-406C-93EF-6DBAA0E30764}"/>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7" name="Picture Placeholder 7">
            <a:extLst>
              <a:ext uri="{FF2B5EF4-FFF2-40B4-BE49-F238E27FC236}">
                <a16:creationId xmlns:a16="http://schemas.microsoft.com/office/drawing/2014/main" id="{52731805-E2BE-413D-92F8-D2E87559B22B}"/>
              </a:ext>
            </a:extLst>
          </p:cNvPr>
          <p:cNvSpPr>
            <a:spLocks noGrp="1"/>
          </p:cNvSpPr>
          <p:nvPr>
            <p:ph type="pic" sz="quarter" idx="13" hasCustomPrompt="1"/>
          </p:nvPr>
        </p:nvSpPr>
        <p:spPr>
          <a:xfrm>
            <a:off x="8153398" y="0"/>
            <a:ext cx="4038602" cy="6858000"/>
          </a:xfrm>
          <a:prstGeom prst="rect">
            <a:avLst/>
          </a:prstGeom>
        </p:spPr>
        <p:txBody>
          <a:bodyPr/>
          <a:lstStyle>
            <a:lvl1pPr marL="0" indent="0" algn="ctr">
              <a:buNone/>
              <a:defRPr/>
            </a:lvl1pPr>
          </a:lstStyle>
          <a:p>
            <a:r>
              <a:rPr lang="en-US" dirty="0"/>
              <a:t>Click to add photo</a:t>
            </a:r>
          </a:p>
        </p:txBody>
      </p:sp>
      <p:sp>
        <p:nvSpPr>
          <p:cNvPr id="3" name="Date Placeholder 2">
            <a:extLst>
              <a:ext uri="{FF2B5EF4-FFF2-40B4-BE49-F238E27FC236}">
                <a16:creationId xmlns:a16="http://schemas.microsoft.com/office/drawing/2014/main" id="{859D6116-4671-4C7B-A118-E31B1369C016}"/>
              </a:ext>
            </a:extLst>
          </p:cNvPr>
          <p:cNvSpPr>
            <a:spLocks noGrp="1"/>
          </p:cNvSpPr>
          <p:nvPr>
            <p:ph type="dt" sz="half" idx="10"/>
          </p:nvPr>
        </p:nvSpPr>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286038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650337A3-2F47-4D9A-B240-572DD3AE3F14}"/>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8" name="Title 7">
            <a:extLst>
              <a:ext uri="{FF2B5EF4-FFF2-40B4-BE49-F238E27FC236}">
                <a16:creationId xmlns:a16="http://schemas.microsoft.com/office/drawing/2014/main" id="{83DDD687-62AC-4FD3-A6C3-9857FD318759}"/>
              </a:ext>
            </a:extLst>
          </p:cNvPr>
          <p:cNvSpPr>
            <a:spLocks noGrp="1"/>
          </p:cNvSpPr>
          <p:nvPr>
            <p:ph type="title" hasCustomPrompt="1"/>
          </p:nvPr>
        </p:nvSpPr>
        <p:spPr>
          <a:xfrm>
            <a:off x="0" y="0"/>
            <a:ext cx="5970123" cy="4684719"/>
          </a:xfrm>
          <a:prstGeom prst="rect">
            <a:avLst/>
          </a:prstGeom>
          <a:solidFill>
            <a:schemeClr val="accent1">
              <a:lumMod val="50000"/>
              <a:alpha val="9000"/>
            </a:schemeClr>
          </a:solidFill>
        </p:spPr>
        <p:txBody>
          <a:bodyPr lIns="822960" anchor="b"/>
          <a:lstStyle>
            <a:lvl1pPr>
              <a:lnSpc>
                <a:spcPct val="80000"/>
              </a:lnSpc>
              <a:spcBef>
                <a:spcPts val="1000"/>
              </a:spcBef>
              <a:defRPr sz="4000" cap="all" spc="200" baseline="0">
                <a:solidFill>
                  <a:schemeClr val="accent2"/>
                </a:solidFill>
              </a:defRPr>
            </a:lvl1pPr>
          </a:lstStyle>
          <a:p>
            <a:r>
              <a:rPr lang="en-US" dirty="0"/>
              <a:t>Click to add title</a:t>
            </a:r>
          </a:p>
        </p:txBody>
      </p:sp>
      <p:sp>
        <p:nvSpPr>
          <p:cNvPr id="7" name="Text Placeholder 12">
            <a:extLst>
              <a:ext uri="{FF2B5EF4-FFF2-40B4-BE49-F238E27FC236}">
                <a16:creationId xmlns:a16="http://schemas.microsoft.com/office/drawing/2014/main" id="{72DB0EA3-58EE-48BD-8592-2D27FEC19C6F}"/>
              </a:ext>
            </a:extLst>
          </p:cNvPr>
          <p:cNvSpPr>
            <a:spLocks noGrp="1"/>
          </p:cNvSpPr>
          <p:nvPr>
            <p:ph type="body" sz="quarter" idx="15" hasCustomPrompt="1"/>
          </p:nvPr>
        </p:nvSpPr>
        <p:spPr>
          <a:xfrm>
            <a:off x="0" y="4684719"/>
            <a:ext cx="5970123" cy="2173281"/>
          </a:xfrm>
          <a:prstGeom prst="rect">
            <a:avLst/>
          </a:prstGeom>
          <a:solidFill>
            <a:schemeClr val="accent1">
              <a:lumMod val="50000"/>
              <a:alpha val="9000"/>
            </a:schemeClr>
          </a:solidFill>
        </p:spPr>
        <p:txBody>
          <a:bodyPr lIns="822960" tIns="182880" anchor="t"/>
          <a:lstStyle>
            <a:lvl1pPr marL="0" indent="0">
              <a:lnSpc>
                <a:spcPct val="100000"/>
              </a:lnSpc>
              <a:buNone/>
              <a:defRPr sz="2000" i="0" cap="none" spc="100" baseline="0">
                <a:solidFill>
                  <a:schemeClr val="bg1"/>
                </a:solidFill>
                <a:latin typeface="+mn-lt"/>
              </a:defRPr>
            </a:lvl1pPr>
          </a:lstStyle>
          <a:p>
            <a:pPr lvl="0"/>
            <a:r>
              <a:rPr lang="en-US" dirty="0"/>
              <a:t>Click to add text</a:t>
            </a:r>
          </a:p>
        </p:txBody>
      </p:sp>
      <p:sp>
        <p:nvSpPr>
          <p:cNvPr id="4" name="Slide Number Placeholder 3">
            <a:extLst>
              <a:ext uri="{FF2B5EF4-FFF2-40B4-BE49-F238E27FC236}">
                <a16:creationId xmlns:a16="http://schemas.microsoft.com/office/drawing/2014/main" id="{22D3E4EC-869C-4BBF-B0EC-C2DCA31439FC}"/>
              </a:ext>
            </a:extLst>
          </p:cNvPr>
          <p:cNvSpPr>
            <a:spLocks noGrp="1"/>
          </p:cNvSpPr>
          <p:nvPr>
            <p:ph type="sldNum" sz="quarter" idx="12"/>
          </p:nvPr>
        </p:nvSpPr>
        <p:spPr/>
        <p:txBody>
          <a:bodyPr/>
          <a:lstStyle>
            <a:lvl1pPr>
              <a:defRPr>
                <a:solidFill>
                  <a:schemeClr val="bg1"/>
                </a:solidFill>
              </a:defRPr>
            </a:lvl1pPr>
          </a:lstStyle>
          <a:p>
            <a:fld id="{7A9E80BB-C0DF-4F1B-8821-E3FD53412EFF}" type="slidenum">
              <a:rPr lang="en-US" smtClean="0"/>
              <a:pPr/>
              <a:t>‹#›</a:t>
            </a:fld>
            <a:endParaRPr lang="en-US" dirty="0"/>
          </a:p>
        </p:txBody>
      </p:sp>
      <p:sp>
        <p:nvSpPr>
          <p:cNvPr id="3" name="Footer Placeholder 2">
            <a:extLst>
              <a:ext uri="{FF2B5EF4-FFF2-40B4-BE49-F238E27FC236}">
                <a16:creationId xmlns:a16="http://schemas.microsoft.com/office/drawing/2014/main" id="{5D793A8E-14B8-4534-832A-F3787F7352F0}"/>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2" name="Date Placeholder 1">
            <a:extLst>
              <a:ext uri="{FF2B5EF4-FFF2-40B4-BE49-F238E27FC236}">
                <a16:creationId xmlns:a16="http://schemas.microsoft.com/office/drawing/2014/main" id="{AA466EFA-EBB1-46E4-BC21-6BD36CBA4E5C}"/>
              </a:ext>
            </a:extLst>
          </p:cNvPr>
          <p:cNvSpPr>
            <a:spLocks noGrp="1"/>
          </p:cNvSpPr>
          <p:nvPr>
            <p:ph type="dt" sz="half" idx="10"/>
          </p:nvPr>
        </p:nvSpPr>
        <p:spPr/>
        <p:txBody>
          <a:bodyPr/>
          <a:lstStyle>
            <a:lvl1pPr>
              <a:defRPr>
                <a:solidFill>
                  <a:schemeClr val="bg1"/>
                </a:solidFill>
              </a:defRPr>
            </a:lvl1pPr>
          </a:lstStyle>
          <a:p>
            <a:r>
              <a:rPr lang="en-US" dirty="0"/>
              <a:t>20XX</a:t>
            </a:r>
          </a:p>
        </p:txBody>
      </p:sp>
      <p:pic>
        <p:nvPicPr>
          <p:cNvPr id="9" name="Graphic 8">
            <a:extLst>
              <a:ext uri="{FF2B5EF4-FFF2-40B4-BE49-F238E27FC236}">
                <a16:creationId xmlns:a16="http://schemas.microsoft.com/office/drawing/2014/main" id="{EE2DC116-1C4B-4BAE-B1C8-8EA04BBB8331}"/>
              </a:ext>
              <a:ext uri="{C183D7F6-B498-43B3-948B-1728B52AA6E4}">
                <adec:decorative xmlns:adec="http://schemas.microsoft.com/office/drawing/2017/decorative" val="1"/>
              </a:ext>
            </a:extLst>
          </p:cNvPr>
          <p:cNvPicPr>
            <a:picLocks noChangeAspect="1"/>
          </p:cNvPicPr>
          <p:nvPr userDrawn="1"/>
        </p:nvPicPr>
        <p:blipFill>
          <a:blip r:embed="rId2">
            <a:alphaModFix amt="54000"/>
            <a:extLst>
              <a:ext uri="{96DAC541-7B7A-43D3-8B79-37D633B846F1}">
                <asvg:svgBlip xmlns:asvg="http://schemas.microsoft.com/office/drawing/2016/SVG/main" r:embed="rId3"/>
              </a:ext>
            </a:extLst>
          </a:blip>
          <a:stretch>
            <a:fillRect/>
          </a:stretch>
        </p:blipFill>
        <p:spPr>
          <a:xfrm>
            <a:off x="5970122" y="0"/>
            <a:ext cx="6221877" cy="6858000"/>
          </a:xfrm>
          <a:prstGeom prst="rect">
            <a:avLst/>
          </a:prstGeom>
        </p:spPr>
      </p:pic>
    </p:spTree>
    <p:extLst>
      <p:ext uri="{BB962C8B-B14F-4D97-AF65-F5344CB8AC3E}">
        <p14:creationId xmlns:p14="http://schemas.microsoft.com/office/powerpoint/2010/main" val="243480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Our Team_4-Up">
    <p:bg>
      <p:bgPr>
        <a:solidFill>
          <a:schemeClr val="accent2"/>
        </a:solidFill>
        <a:effectLst/>
      </p:bgPr>
    </p:bg>
    <p:spTree>
      <p:nvGrpSpPr>
        <p:cNvPr id="1" name=""/>
        <p:cNvGrpSpPr/>
        <p:nvPr/>
      </p:nvGrpSpPr>
      <p:grpSpPr>
        <a:xfrm>
          <a:off x="0" y="0"/>
          <a:ext cx="0" cy="0"/>
          <a:chOff x="0" y="0"/>
          <a:chExt cx="0" cy="0"/>
        </a:xfrm>
      </p:grpSpPr>
      <p:grpSp>
        <p:nvGrpSpPr>
          <p:cNvPr id="33" name="Graphic 31">
            <a:extLst>
              <a:ext uri="{FF2B5EF4-FFF2-40B4-BE49-F238E27FC236}">
                <a16:creationId xmlns:a16="http://schemas.microsoft.com/office/drawing/2014/main" id="{CF0790E0-1B60-43FC-9885-BE17713C5134}"/>
              </a:ext>
              <a:ext uri="{C183D7F6-B498-43B3-948B-1728B52AA6E4}">
                <adec:decorative xmlns:adec="http://schemas.microsoft.com/office/drawing/2017/decorative" val="1"/>
              </a:ext>
            </a:extLst>
          </p:cNvPr>
          <p:cNvGrpSpPr/>
          <p:nvPr userDrawn="1"/>
        </p:nvGrpSpPr>
        <p:grpSpPr>
          <a:xfrm>
            <a:off x="-3" y="0"/>
            <a:ext cx="12203044" cy="6857999"/>
            <a:chOff x="1524000" y="857250"/>
            <a:chExt cx="9143809" cy="5138737"/>
          </a:xfrm>
          <a:solidFill>
            <a:schemeClr val="accent2">
              <a:lumMod val="20000"/>
              <a:lumOff val="80000"/>
              <a:alpha val="10000"/>
            </a:schemeClr>
          </a:solidFill>
        </p:grpSpPr>
        <p:sp>
          <p:nvSpPr>
            <p:cNvPr id="34" name="Graphic 31">
              <a:extLst>
                <a:ext uri="{FF2B5EF4-FFF2-40B4-BE49-F238E27FC236}">
                  <a16:creationId xmlns:a16="http://schemas.microsoft.com/office/drawing/2014/main" id="{34F66DF3-E60A-4AA6-B3DB-F4D6D7BB0CA2}"/>
                </a:ext>
              </a:extLst>
            </p:cNvPr>
            <p:cNvSpPr/>
            <p:nvPr/>
          </p:nvSpPr>
          <p:spPr>
            <a:xfrm>
              <a:off x="1524000" y="857250"/>
              <a:ext cx="2959036" cy="5138737"/>
            </a:xfrm>
            <a:custGeom>
              <a:avLst/>
              <a:gdLst>
                <a:gd name="connsiteX0" fmla="*/ 0 w 2959036"/>
                <a:gd name="connsiteY0" fmla="*/ 0 h 5138737"/>
                <a:gd name="connsiteX1" fmla="*/ 0 w 2959036"/>
                <a:gd name="connsiteY1" fmla="*/ 5138738 h 5138737"/>
                <a:gd name="connsiteX2" fmla="*/ 2959037 w 2959036"/>
                <a:gd name="connsiteY2" fmla="*/ 5138738 h 5138737"/>
                <a:gd name="connsiteX3" fmla="*/ 926306 w 2959036"/>
                <a:gd name="connsiteY3" fmla="*/ 0 h 5138737"/>
              </a:gdLst>
              <a:ahLst/>
              <a:cxnLst>
                <a:cxn ang="0">
                  <a:pos x="connsiteX0" y="connsiteY0"/>
                </a:cxn>
                <a:cxn ang="0">
                  <a:pos x="connsiteX1" y="connsiteY1"/>
                </a:cxn>
                <a:cxn ang="0">
                  <a:pos x="connsiteX2" y="connsiteY2"/>
                </a:cxn>
                <a:cxn ang="0">
                  <a:pos x="connsiteX3" y="connsiteY3"/>
                </a:cxn>
              </a:cxnLst>
              <a:rect l="l" t="t" r="r" b="b"/>
              <a:pathLst>
                <a:path w="2959036" h="5138737">
                  <a:moveTo>
                    <a:pt x="0" y="0"/>
                  </a:moveTo>
                  <a:lnTo>
                    <a:pt x="0" y="5138738"/>
                  </a:lnTo>
                  <a:lnTo>
                    <a:pt x="2959037" y="5138738"/>
                  </a:lnTo>
                  <a:lnTo>
                    <a:pt x="926306" y="0"/>
                  </a:lnTo>
                  <a:close/>
                </a:path>
              </a:pathLst>
            </a:custGeom>
            <a:grpFill/>
            <a:ln w="9525" cap="flat">
              <a:noFill/>
              <a:prstDash val="solid"/>
              <a:miter/>
            </a:ln>
          </p:spPr>
          <p:txBody>
            <a:bodyPr rtlCol="0" anchor="ctr"/>
            <a:lstStyle/>
            <a:p>
              <a:endParaRPr lang="en-US" dirty="0"/>
            </a:p>
          </p:txBody>
        </p:sp>
        <p:sp>
          <p:nvSpPr>
            <p:cNvPr id="35" name="Graphic 31">
              <a:extLst>
                <a:ext uri="{FF2B5EF4-FFF2-40B4-BE49-F238E27FC236}">
                  <a16:creationId xmlns:a16="http://schemas.microsoft.com/office/drawing/2014/main" id="{EE7F6774-879D-4323-A44D-99E0E5F5A719}"/>
                </a:ext>
              </a:extLst>
            </p:cNvPr>
            <p:cNvSpPr/>
            <p:nvPr/>
          </p:nvSpPr>
          <p:spPr>
            <a:xfrm>
              <a:off x="7712011" y="857250"/>
              <a:ext cx="2955798" cy="5138737"/>
            </a:xfrm>
            <a:custGeom>
              <a:avLst/>
              <a:gdLst>
                <a:gd name="connsiteX0" fmla="*/ 2032731 w 2955798"/>
                <a:gd name="connsiteY0" fmla="*/ 0 h 5138737"/>
                <a:gd name="connsiteX1" fmla="*/ 0 w 2955798"/>
                <a:gd name="connsiteY1" fmla="*/ 5138738 h 5138737"/>
                <a:gd name="connsiteX2" fmla="*/ 2955798 w 2955798"/>
                <a:gd name="connsiteY2" fmla="*/ 5138738 h 5138737"/>
                <a:gd name="connsiteX3" fmla="*/ 2955798 w 2955798"/>
                <a:gd name="connsiteY3" fmla="*/ 0 h 5138737"/>
              </a:gdLst>
              <a:ahLst/>
              <a:cxnLst>
                <a:cxn ang="0">
                  <a:pos x="connsiteX0" y="connsiteY0"/>
                </a:cxn>
                <a:cxn ang="0">
                  <a:pos x="connsiteX1" y="connsiteY1"/>
                </a:cxn>
                <a:cxn ang="0">
                  <a:pos x="connsiteX2" y="connsiteY2"/>
                </a:cxn>
                <a:cxn ang="0">
                  <a:pos x="connsiteX3" y="connsiteY3"/>
                </a:cxn>
              </a:cxnLst>
              <a:rect l="l" t="t" r="r" b="b"/>
              <a:pathLst>
                <a:path w="2955798" h="5138737">
                  <a:moveTo>
                    <a:pt x="2032731" y="0"/>
                  </a:moveTo>
                  <a:lnTo>
                    <a:pt x="0" y="5138738"/>
                  </a:lnTo>
                  <a:lnTo>
                    <a:pt x="2955798" y="5138738"/>
                  </a:lnTo>
                  <a:lnTo>
                    <a:pt x="2955798" y="0"/>
                  </a:lnTo>
                  <a:close/>
                </a:path>
              </a:pathLst>
            </a:custGeom>
            <a:grpFill/>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8030753C-2041-4585-A2AE-13937CA09007}"/>
              </a:ext>
            </a:extLst>
          </p:cNvPr>
          <p:cNvSpPr>
            <a:spLocks noGrp="1"/>
          </p:cNvSpPr>
          <p:nvPr>
            <p:ph type="title" hasCustomPrompt="1"/>
          </p:nvPr>
        </p:nvSpPr>
        <p:spPr>
          <a:xfrm>
            <a:off x="753862" y="524565"/>
            <a:ext cx="10941728" cy="576447"/>
          </a:xfrm>
          <a:prstGeom prst="rect">
            <a:avLst/>
          </a:prstGeom>
        </p:spPr>
        <p:txBody>
          <a:bodyPr/>
          <a:lstStyle>
            <a:lvl1pPr algn="ctr">
              <a:defRPr sz="3200" cap="all" spc="200" baseline="0">
                <a:solidFill>
                  <a:schemeClr val="bg1"/>
                </a:solidFill>
              </a:defRPr>
            </a:lvl1pPr>
          </a:lstStyle>
          <a:p>
            <a:r>
              <a:rPr lang="en-US" dirty="0"/>
              <a:t>Click to add title</a:t>
            </a:r>
          </a:p>
        </p:txBody>
      </p:sp>
      <p:sp>
        <p:nvSpPr>
          <p:cNvPr id="10" name="Picture Placeholder 9">
            <a:extLst>
              <a:ext uri="{FF2B5EF4-FFF2-40B4-BE49-F238E27FC236}">
                <a16:creationId xmlns:a16="http://schemas.microsoft.com/office/drawing/2014/main" id="{F5EA5C7E-24B9-4B88-95BD-424B41B48946}"/>
              </a:ext>
            </a:extLst>
          </p:cNvPr>
          <p:cNvSpPr>
            <a:spLocks noGrp="1"/>
          </p:cNvSpPr>
          <p:nvPr>
            <p:ph type="pic" sz="quarter" idx="23" hasCustomPrompt="1"/>
          </p:nvPr>
        </p:nvSpPr>
        <p:spPr>
          <a:xfrm>
            <a:off x="944172" y="2121764"/>
            <a:ext cx="2357652" cy="20025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A4C2DF15-CF4F-4138-B50F-1BF33309B447}"/>
              </a:ext>
            </a:extLst>
          </p:cNvPr>
          <p:cNvSpPr>
            <a:spLocks noGrp="1"/>
          </p:cNvSpPr>
          <p:nvPr>
            <p:ph type="body" sz="quarter" idx="24" hasCustomPrompt="1"/>
          </p:nvPr>
        </p:nvSpPr>
        <p:spPr>
          <a:xfrm>
            <a:off x="944170" y="4124337"/>
            <a:ext cx="2357652" cy="475149"/>
          </a:xfrm>
          <a:prstGeom prst="rect">
            <a:avLst/>
          </a:prstGeom>
        </p:spPr>
        <p:txBody>
          <a:bodyPr anchor="b"/>
          <a:lstStyle>
            <a:lvl1pPr marL="0" indent="0" algn="ctr">
              <a:buNone/>
              <a:defRPr sz="1600" cap="all" spc="200" baseline="0">
                <a:solidFill>
                  <a:schemeClr val="bg1"/>
                </a:solidFill>
                <a:latin typeface="+mj-lt"/>
              </a:defRPr>
            </a:lvl1pPr>
          </a:lstStyle>
          <a:p>
            <a:pPr lvl="0"/>
            <a:r>
              <a:rPr lang="en-US" dirty="0"/>
              <a:t>Click to add name</a:t>
            </a:r>
          </a:p>
        </p:txBody>
      </p:sp>
      <p:sp>
        <p:nvSpPr>
          <p:cNvPr id="12" name="Text Placeholder 17">
            <a:extLst>
              <a:ext uri="{FF2B5EF4-FFF2-40B4-BE49-F238E27FC236}">
                <a16:creationId xmlns:a16="http://schemas.microsoft.com/office/drawing/2014/main" id="{F76B399A-F991-43E9-ACD8-BEE6C345D7FC}"/>
              </a:ext>
            </a:extLst>
          </p:cNvPr>
          <p:cNvSpPr>
            <a:spLocks noGrp="1"/>
          </p:cNvSpPr>
          <p:nvPr>
            <p:ph type="body" sz="quarter" idx="25" hasCustomPrompt="1"/>
          </p:nvPr>
        </p:nvSpPr>
        <p:spPr>
          <a:xfrm>
            <a:off x="944170" y="4599485"/>
            <a:ext cx="2357652" cy="475147"/>
          </a:xfrm>
          <a:prstGeom prst="rect">
            <a:avLst/>
          </a:prstGeom>
        </p:spPr>
        <p:txBody>
          <a:bodyPr/>
          <a:lstStyle>
            <a:lvl1pPr marL="0" indent="0" algn="ctr">
              <a:lnSpc>
                <a:spcPct val="125000"/>
              </a:lnSpc>
              <a:spcBef>
                <a:spcPts val="0"/>
              </a:spcBef>
              <a:buNone/>
              <a:defRPr sz="1200" b="0" i="0" cap="none" spc="200" baseline="0">
                <a:solidFill>
                  <a:schemeClr val="bg1"/>
                </a:solidFill>
              </a:defRPr>
            </a:lvl1pPr>
          </a:lstStyle>
          <a:p>
            <a:pPr lvl="0"/>
            <a:r>
              <a:rPr lang="en-US" dirty="0"/>
              <a:t>Click to title</a:t>
            </a:r>
          </a:p>
        </p:txBody>
      </p:sp>
      <p:sp>
        <p:nvSpPr>
          <p:cNvPr id="13" name="Picture Placeholder 9">
            <a:extLst>
              <a:ext uri="{FF2B5EF4-FFF2-40B4-BE49-F238E27FC236}">
                <a16:creationId xmlns:a16="http://schemas.microsoft.com/office/drawing/2014/main" id="{B1EB9900-27EA-4146-A3BC-990DAA7362EE}"/>
              </a:ext>
            </a:extLst>
          </p:cNvPr>
          <p:cNvSpPr>
            <a:spLocks noGrp="1"/>
          </p:cNvSpPr>
          <p:nvPr>
            <p:ph type="pic" sz="quarter" idx="26" hasCustomPrompt="1"/>
          </p:nvPr>
        </p:nvSpPr>
        <p:spPr>
          <a:xfrm>
            <a:off x="3582316" y="2121764"/>
            <a:ext cx="2357652" cy="20025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F295B36C-312A-4F68-8785-926AF39DEC4E}"/>
              </a:ext>
            </a:extLst>
          </p:cNvPr>
          <p:cNvSpPr>
            <a:spLocks noGrp="1"/>
          </p:cNvSpPr>
          <p:nvPr>
            <p:ph type="body" sz="quarter" idx="27" hasCustomPrompt="1"/>
          </p:nvPr>
        </p:nvSpPr>
        <p:spPr>
          <a:xfrm>
            <a:off x="3582314" y="4124337"/>
            <a:ext cx="2357652" cy="475149"/>
          </a:xfrm>
          <a:prstGeom prst="rect">
            <a:avLst/>
          </a:prstGeom>
        </p:spPr>
        <p:txBody>
          <a:bodyPr anchor="b"/>
          <a:lstStyle>
            <a:lvl1pPr marL="0" indent="0" algn="ctr">
              <a:buNone/>
              <a:defRPr sz="1600" cap="all" spc="200" baseline="0">
                <a:solidFill>
                  <a:schemeClr val="bg1"/>
                </a:solidFill>
                <a:latin typeface="+mj-lt"/>
              </a:defRPr>
            </a:lvl1pPr>
          </a:lstStyle>
          <a:p>
            <a:pPr lvl="0"/>
            <a:r>
              <a:rPr lang="en-US" dirty="0"/>
              <a:t>Click to add name</a:t>
            </a:r>
          </a:p>
        </p:txBody>
      </p:sp>
      <p:sp>
        <p:nvSpPr>
          <p:cNvPr id="15" name="Text Placeholder 17">
            <a:extLst>
              <a:ext uri="{FF2B5EF4-FFF2-40B4-BE49-F238E27FC236}">
                <a16:creationId xmlns:a16="http://schemas.microsoft.com/office/drawing/2014/main" id="{5A69567D-C005-4D58-8A97-3779831CA02E}"/>
              </a:ext>
            </a:extLst>
          </p:cNvPr>
          <p:cNvSpPr>
            <a:spLocks noGrp="1"/>
          </p:cNvSpPr>
          <p:nvPr>
            <p:ph type="body" sz="quarter" idx="28" hasCustomPrompt="1"/>
          </p:nvPr>
        </p:nvSpPr>
        <p:spPr>
          <a:xfrm>
            <a:off x="3582314" y="4599485"/>
            <a:ext cx="2357652" cy="475147"/>
          </a:xfrm>
          <a:prstGeom prst="rect">
            <a:avLst/>
          </a:prstGeom>
        </p:spPr>
        <p:txBody>
          <a:bodyPr/>
          <a:lstStyle>
            <a:lvl1pPr marL="0" indent="0" algn="ctr">
              <a:lnSpc>
                <a:spcPct val="125000"/>
              </a:lnSpc>
              <a:spcBef>
                <a:spcPts val="0"/>
              </a:spcBef>
              <a:buNone/>
              <a:defRPr sz="1200" b="0" i="0" cap="none" spc="200" baseline="0">
                <a:solidFill>
                  <a:schemeClr val="bg1"/>
                </a:solidFill>
              </a:defRPr>
            </a:lvl1pPr>
          </a:lstStyle>
          <a:p>
            <a:pPr lvl="0"/>
            <a:r>
              <a:rPr lang="en-US" dirty="0"/>
              <a:t>Click to title</a:t>
            </a:r>
          </a:p>
        </p:txBody>
      </p:sp>
      <p:sp>
        <p:nvSpPr>
          <p:cNvPr id="16" name="Picture Placeholder 9">
            <a:extLst>
              <a:ext uri="{FF2B5EF4-FFF2-40B4-BE49-F238E27FC236}">
                <a16:creationId xmlns:a16="http://schemas.microsoft.com/office/drawing/2014/main" id="{64FE9303-BBC0-4C8D-B7AB-5CD3E76A9816}"/>
              </a:ext>
            </a:extLst>
          </p:cNvPr>
          <p:cNvSpPr>
            <a:spLocks noGrp="1"/>
          </p:cNvSpPr>
          <p:nvPr>
            <p:ph type="pic" sz="quarter" idx="32" hasCustomPrompt="1"/>
          </p:nvPr>
        </p:nvSpPr>
        <p:spPr>
          <a:xfrm>
            <a:off x="6220462" y="2121764"/>
            <a:ext cx="2357652" cy="20025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CA8A35E4-E339-4851-8E87-ADD5A47D8B78}"/>
              </a:ext>
            </a:extLst>
          </p:cNvPr>
          <p:cNvSpPr>
            <a:spLocks noGrp="1"/>
          </p:cNvSpPr>
          <p:nvPr>
            <p:ph type="body" sz="quarter" idx="33" hasCustomPrompt="1"/>
          </p:nvPr>
        </p:nvSpPr>
        <p:spPr>
          <a:xfrm>
            <a:off x="6220460" y="4124337"/>
            <a:ext cx="2357652" cy="475149"/>
          </a:xfrm>
          <a:prstGeom prst="rect">
            <a:avLst/>
          </a:prstGeom>
        </p:spPr>
        <p:txBody>
          <a:bodyPr anchor="b"/>
          <a:lstStyle>
            <a:lvl1pPr marL="0" indent="0" algn="ctr">
              <a:buNone/>
              <a:defRPr sz="1600" cap="all" spc="200" baseline="0">
                <a:solidFill>
                  <a:schemeClr val="bg1"/>
                </a:solidFill>
                <a:latin typeface="+mj-lt"/>
              </a:defRPr>
            </a:lvl1pPr>
          </a:lstStyle>
          <a:p>
            <a:pPr lvl="0"/>
            <a:r>
              <a:rPr lang="en-US" dirty="0"/>
              <a:t>Click to add name</a:t>
            </a:r>
          </a:p>
        </p:txBody>
      </p:sp>
      <p:sp>
        <p:nvSpPr>
          <p:cNvPr id="18" name="Text Placeholder 17">
            <a:extLst>
              <a:ext uri="{FF2B5EF4-FFF2-40B4-BE49-F238E27FC236}">
                <a16:creationId xmlns:a16="http://schemas.microsoft.com/office/drawing/2014/main" id="{C46C1B6D-3302-4939-ABCB-D64D49E0C0B6}"/>
              </a:ext>
            </a:extLst>
          </p:cNvPr>
          <p:cNvSpPr>
            <a:spLocks noGrp="1"/>
          </p:cNvSpPr>
          <p:nvPr>
            <p:ph type="body" sz="quarter" idx="34" hasCustomPrompt="1"/>
          </p:nvPr>
        </p:nvSpPr>
        <p:spPr>
          <a:xfrm>
            <a:off x="6220460" y="4599485"/>
            <a:ext cx="2357652" cy="475147"/>
          </a:xfrm>
          <a:prstGeom prst="rect">
            <a:avLst/>
          </a:prstGeom>
        </p:spPr>
        <p:txBody>
          <a:bodyPr/>
          <a:lstStyle>
            <a:lvl1pPr marL="0" indent="0" algn="ctr">
              <a:lnSpc>
                <a:spcPct val="125000"/>
              </a:lnSpc>
              <a:spcBef>
                <a:spcPts val="0"/>
              </a:spcBef>
              <a:buNone/>
              <a:defRPr sz="1200" b="0" i="0" cap="none" spc="200" baseline="0">
                <a:solidFill>
                  <a:schemeClr val="bg1"/>
                </a:solidFill>
              </a:defRPr>
            </a:lvl1pPr>
          </a:lstStyle>
          <a:p>
            <a:pPr lvl="0"/>
            <a:r>
              <a:rPr lang="en-US" dirty="0"/>
              <a:t>Click to title</a:t>
            </a:r>
          </a:p>
        </p:txBody>
      </p:sp>
      <p:sp>
        <p:nvSpPr>
          <p:cNvPr id="19" name="Picture Placeholder 9">
            <a:extLst>
              <a:ext uri="{FF2B5EF4-FFF2-40B4-BE49-F238E27FC236}">
                <a16:creationId xmlns:a16="http://schemas.microsoft.com/office/drawing/2014/main" id="{3BE0235D-B66F-4F0B-A4C1-5F7D63C93E9D}"/>
              </a:ext>
            </a:extLst>
          </p:cNvPr>
          <p:cNvSpPr>
            <a:spLocks noGrp="1"/>
          </p:cNvSpPr>
          <p:nvPr>
            <p:ph type="pic" sz="quarter" idx="35" hasCustomPrompt="1"/>
          </p:nvPr>
        </p:nvSpPr>
        <p:spPr>
          <a:xfrm>
            <a:off x="8858606" y="2121764"/>
            <a:ext cx="2357652" cy="2002576"/>
          </a:xfrm>
          <a:prstGeom prst="rect">
            <a:avLst/>
          </a:prstGeom>
        </p:spPr>
        <p:txBody>
          <a:bodyPr/>
          <a:lstStyle>
            <a:lvl1pPr marL="0" indent="0" algn="ctr">
              <a:buNone/>
              <a:defRPr/>
            </a:lvl1pPr>
          </a:lstStyle>
          <a:p>
            <a:r>
              <a:rPr lang="en-US" dirty="0"/>
              <a:t>Click to add photo</a:t>
            </a:r>
          </a:p>
        </p:txBody>
      </p:sp>
      <p:sp>
        <p:nvSpPr>
          <p:cNvPr id="20" name="Text Placeholder 17">
            <a:extLst>
              <a:ext uri="{FF2B5EF4-FFF2-40B4-BE49-F238E27FC236}">
                <a16:creationId xmlns:a16="http://schemas.microsoft.com/office/drawing/2014/main" id="{DB1DD411-2914-4927-88D8-49C5F77DBF75}"/>
              </a:ext>
            </a:extLst>
          </p:cNvPr>
          <p:cNvSpPr>
            <a:spLocks noGrp="1"/>
          </p:cNvSpPr>
          <p:nvPr>
            <p:ph type="body" sz="quarter" idx="36" hasCustomPrompt="1"/>
          </p:nvPr>
        </p:nvSpPr>
        <p:spPr>
          <a:xfrm>
            <a:off x="8858604" y="4124337"/>
            <a:ext cx="2357652" cy="475149"/>
          </a:xfrm>
          <a:prstGeom prst="rect">
            <a:avLst/>
          </a:prstGeom>
        </p:spPr>
        <p:txBody>
          <a:bodyPr anchor="b"/>
          <a:lstStyle>
            <a:lvl1pPr marL="0" indent="0" algn="ctr">
              <a:buNone/>
              <a:defRPr sz="1600" cap="all" spc="200" baseline="0">
                <a:solidFill>
                  <a:schemeClr val="bg1"/>
                </a:solidFill>
                <a:latin typeface="+mj-lt"/>
              </a:defRPr>
            </a:lvl1pPr>
          </a:lstStyle>
          <a:p>
            <a:pPr lvl="0"/>
            <a:r>
              <a:rPr lang="en-US" dirty="0"/>
              <a:t>Click to add name</a:t>
            </a:r>
          </a:p>
        </p:txBody>
      </p:sp>
      <p:sp>
        <p:nvSpPr>
          <p:cNvPr id="21" name="Text Placeholder 17">
            <a:extLst>
              <a:ext uri="{FF2B5EF4-FFF2-40B4-BE49-F238E27FC236}">
                <a16:creationId xmlns:a16="http://schemas.microsoft.com/office/drawing/2014/main" id="{D913D89D-8800-41B2-9284-538E008D4497}"/>
              </a:ext>
            </a:extLst>
          </p:cNvPr>
          <p:cNvSpPr>
            <a:spLocks noGrp="1"/>
          </p:cNvSpPr>
          <p:nvPr>
            <p:ph type="body" sz="quarter" idx="37" hasCustomPrompt="1"/>
          </p:nvPr>
        </p:nvSpPr>
        <p:spPr>
          <a:xfrm>
            <a:off x="8858604" y="4599485"/>
            <a:ext cx="2357652" cy="475147"/>
          </a:xfrm>
          <a:prstGeom prst="rect">
            <a:avLst/>
          </a:prstGeom>
        </p:spPr>
        <p:txBody>
          <a:bodyPr/>
          <a:lstStyle>
            <a:lvl1pPr marL="0" indent="0" algn="ctr">
              <a:lnSpc>
                <a:spcPct val="125000"/>
              </a:lnSpc>
              <a:spcBef>
                <a:spcPts val="0"/>
              </a:spcBef>
              <a:buNone/>
              <a:defRPr sz="1200" b="0" i="0" cap="none" spc="200" baseline="0">
                <a:solidFill>
                  <a:schemeClr val="bg1"/>
                </a:solidFill>
              </a:defRPr>
            </a:lvl1pPr>
          </a:lstStyle>
          <a:p>
            <a:pPr lvl="0"/>
            <a:r>
              <a:rPr lang="en-US" dirty="0"/>
              <a:t>Click to title</a:t>
            </a:r>
          </a:p>
        </p:txBody>
      </p:sp>
      <p:sp>
        <p:nvSpPr>
          <p:cNvPr id="7" name="Slide Number Placeholder 6">
            <a:extLst>
              <a:ext uri="{FF2B5EF4-FFF2-40B4-BE49-F238E27FC236}">
                <a16:creationId xmlns:a16="http://schemas.microsoft.com/office/drawing/2014/main" id="{4A6B141C-4594-45E3-A576-83731131CA86}"/>
              </a:ext>
            </a:extLst>
          </p:cNvPr>
          <p:cNvSpPr>
            <a:spLocks noGrp="1"/>
          </p:cNvSpPr>
          <p:nvPr>
            <p:ph type="sldNum" sz="quarter" idx="12"/>
          </p:nvPr>
        </p:nvSpPr>
        <p:spPr/>
        <p:txBody>
          <a:bodyPr/>
          <a:lstStyle>
            <a:lvl1pPr>
              <a:defRPr>
                <a:solidFill>
                  <a:schemeClr val="bg1"/>
                </a:solidFill>
              </a:defRPr>
            </a:lvl1pPr>
          </a:lstStyle>
          <a:p>
            <a:fld id="{7A9E80BB-C0DF-4F1B-8821-E3FD53412EFF}" type="slidenum">
              <a:rPr lang="en-US" smtClean="0"/>
              <a:pPr/>
              <a:t>‹#›</a:t>
            </a:fld>
            <a:endParaRPr lang="en-US" dirty="0"/>
          </a:p>
        </p:txBody>
      </p:sp>
      <p:sp>
        <p:nvSpPr>
          <p:cNvPr id="6" name="Footer Placeholder 5">
            <a:extLst>
              <a:ext uri="{FF2B5EF4-FFF2-40B4-BE49-F238E27FC236}">
                <a16:creationId xmlns:a16="http://schemas.microsoft.com/office/drawing/2014/main" id="{2D524755-F827-42EA-8E6C-044C8D7B53EB}"/>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5" name="Date Placeholder 4">
            <a:extLst>
              <a:ext uri="{FF2B5EF4-FFF2-40B4-BE49-F238E27FC236}">
                <a16:creationId xmlns:a16="http://schemas.microsoft.com/office/drawing/2014/main" id="{115C860E-9305-4F6A-96A9-2F014B27B2D6}"/>
              </a:ext>
            </a:extLst>
          </p:cNvPr>
          <p:cNvSpPr>
            <a:spLocks noGrp="1"/>
          </p:cNvSpPr>
          <p:nvPr>
            <p:ph type="dt" sz="half" idx="10"/>
          </p:nvPr>
        </p:nvSpPr>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249376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he Team_8-Up">
    <p:bg>
      <p:bgPr>
        <a:solidFill>
          <a:schemeClr val="accent2"/>
        </a:solidFill>
        <a:effectLst/>
      </p:bgPr>
    </p:bg>
    <p:spTree>
      <p:nvGrpSpPr>
        <p:cNvPr id="1" name=""/>
        <p:cNvGrpSpPr/>
        <p:nvPr/>
      </p:nvGrpSpPr>
      <p:grpSpPr>
        <a:xfrm>
          <a:off x="0" y="0"/>
          <a:ext cx="0" cy="0"/>
          <a:chOff x="0" y="0"/>
          <a:chExt cx="0" cy="0"/>
        </a:xfrm>
      </p:grpSpPr>
      <p:grpSp>
        <p:nvGrpSpPr>
          <p:cNvPr id="19" name="Graphic 31">
            <a:extLst>
              <a:ext uri="{FF2B5EF4-FFF2-40B4-BE49-F238E27FC236}">
                <a16:creationId xmlns:a16="http://schemas.microsoft.com/office/drawing/2014/main" id="{1E04AE1B-EA25-4B01-8936-C5A4E253B4AA}"/>
              </a:ext>
              <a:ext uri="{C183D7F6-B498-43B3-948B-1728B52AA6E4}">
                <adec:decorative xmlns:adec="http://schemas.microsoft.com/office/drawing/2017/decorative" val="1"/>
              </a:ext>
            </a:extLst>
          </p:cNvPr>
          <p:cNvGrpSpPr/>
          <p:nvPr userDrawn="1"/>
        </p:nvGrpSpPr>
        <p:grpSpPr>
          <a:xfrm>
            <a:off x="-3" y="0"/>
            <a:ext cx="12203044" cy="6857999"/>
            <a:chOff x="1524000" y="857250"/>
            <a:chExt cx="9143809" cy="5138737"/>
          </a:xfrm>
          <a:solidFill>
            <a:schemeClr val="accent2">
              <a:lumMod val="20000"/>
              <a:lumOff val="80000"/>
              <a:alpha val="10000"/>
            </a:schemeClr>
          </a:solidFill>
        </p:grpSpPr>
        <p:sp>
          <p:nvSpPr>
            <p:cNvPr id="20" name="Graphic 31">
              <a:extLst>
                <a:ext uri="{FF2B5EF4-FFF2-40B4-BE49-F238E27FC236}">
                  <a16:creationId xmlns:a16="http://schemas.microsoft.com/office/drawing/2014/main" id="{22105375-AFBE-4CFC-B01F-D4EDF8518F26}"/>
                </a:ext>
              </a:extLst>
            </p:cNvPr>
            <p:cNvSpPr/>
            <p:nvPr/>
          </p:nvSpPr>
          <p:spPr>
            <a:xfrm>
              <a:off x="1524000" y="857250"/>
              <a:ext cx="2959036" cy="5138737"/>
            </a:xfrm>
            <a:custGeom>
              <a:avLst/>
              <a:gdLst>
                <a:gd name="connsiteX0" fmla="*/ 0 w 2959036"/>
                <a:gd name="connsiteY0" fmla="*/ 0 h 5138737"/>
                <a:gd name="connsiteX1" fmla="*/ 0 w 2959036"/>
                <a:gd name="connsiteY1" fmla="*/ 5138738 h 5138737"/>
                <a:gd name="connsiteX2" fmla="*/ 2959037 w 2959036"/>
                <a:gd name="connsiteY2" fmla="*/ 5138738 h 5138737"/>
                <a:gd name="connsiteX3" fmla="*/ 926306 w 2959036"/>
                <a:gd name="connsiteY3" fmla="*/ 0 h 5138737"/>
              </a:gdLst>
              <a:ahLst/>
              <a:cxnLst>
                <a:cxn ang="0">
                  <a:pos x="connsiteX0" y="connsiteY0"/>
                </a:cxn>
                <a:cxn ang="0">
                  <a:pos x="connsiteX1" y="connsiteY1"/>
                </a:cxn>
                <a:cxn ang="0">
                  <a:pos x="connsiteX2" y="connsiteY2"/>
                </a:cxn>
                <a:cxn ang="0">
                  <a:pos x="connsiteX3" y="connsiteY3"/>
                </a:cxn>
              </a:cxnLst>
              <a:rect l="l" t="t" r="r" b="b"/>
              <a:pathLst>
                <a:path w="2959036" h="5138737">
                  <a:moveTo>
                    <a:pt x="0" y="0"/>
                  </a:moveTo>
                  <a:lnTo>
                    <a:pt x="0" y="5138738"/>
                  </a:lnTo>
                  <a:lnTo>
                    <a:pt x="2959037" y="5138738"/>
                  </a:lnTo>
                  <a:lnTo>
                    <a:pt x="926306" y="0"/>
                  </a:lnTo>
                  <a:close/>
                </a:path>
              </a:pathLst>
            </a:custGeom>
            <a:grpFill/>
            <a:ln w="9525" cap="flat">
              <a:noFill/>
              <a:prstDash val="solid"/>
              <a:miter/>
            </a:ln>
          </p:spPr>
          <p:txBody>
            <a:bodyPr rtlCol="0" anchor="ctr"/>
            <a:lstStyle/>
            <a:p>
              <a:endParaRPr lang="en-US" dirty="0"/>
            </a:p>
          </p:txBody>
        </p:sp>
        <p:sp>
          <p:nvSpPr>
            <p:cNvPr id="21" name="Graphic 31">
              <a:extLst>
                <a:ext uri="{FF2B5EF4-FFF2-40B4-BE49-F238E27FC236}">
                  <a16:creationId xmlns:a16="http://schemas.microsoft.com/office/drawing/2014/main" id="{0E3207F4-D40C-44E6-8726-1386115F5870}"/>
                </a:ext>
              </a:extLst>
            </p:cNvPr>
            <p:cNvSpPr/>
            <p:nvPr/>
          </p:nvSpPr>
          <p:spPr>
            <a:xfrm>
              <a:off x="7712011" y="857250"/>
              <a:ext cx="2955798" cy="5138737"/>
            </a:xfrm>
            <a:custGeom>
              <a:avLst/>
              <a:gdLst>
                <a:gd name="connsiteX0" fmla="*/ 2032731 w 2955798"/>
                <a:gd name="connsiteY0" fmla="*/ 0 h 5138737"/>
                <a:gd name="connsiteX1" fmla="*/ 0 w 2955798"/>
                <a:gd name="connsiteY1" fmla="*/ 5138738 h 5138737"/>
                <a:gd name="connsiteX2" fmla="*/ 2955798 w 2955798"/>
                <a:gd name="connsiteY2" fmla="*/ 5138738 h 5138737"/>
                <a:gd name="connsiteX3" fmla="*/ 2955798 w 2955798"/>
                <a:gd name="connsiteY3" fmla="*/ 0 h 5138737"/>
              </a:gdLst>
              <a:ahLst/>
              <a:cxnLst>
                <a:cxn ang="0">
                  <a:pos x="connsiteX0" y="connsiteY0"/>
                </a:cxn>
                <a:cxn ang="0">
                  <a:pos x="connsiteX1" y="connsiteY1"/>
                </a:cxn>
                <a:cxn ang="0">
                  <a:pos x="connsiteX2" y="connsiteY2"/>
                </a:cxn>
                <a:cxn ang="0">
                  <a:pos x="connsiteX3" y="connsiteY3"/>
                </a:cxn>
              </a:cxnLst>
              <a:rect l="l" t="t" r="r" b="b"/>
              <a:pathLst>
                <a:path w="2955798" h="5138737">
                  <a:moveTo>
                    <a:pt x="2032731" y="0"/>
                  </a:moveTo>
                  <a:lnTo>
                    <a:pt x="0" y="5138738"/>
                  </a:lnTo>
                  <a:lnTo>
                    <a:pt x="2955798" y="5138738"/>
                  </a:lnTo>
                  <a:lnTo>
                    <a:pt x="2955798" y="0"/>
                  </a:lnTo>
                  <a:close/>
                </a:path>
              </a:pathLst>
            </a:custGeom>
            <a:grpFill/>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E1C1735E-0205-42E3-A5CB-FC6DF991AC34}"/>
              </a:ext>
            </a:extLst>
          </p:cNvPr>
          <p:cNvSpPr>
            <a:spLocks noGrp="1"/>
          </p:cNvSpPr>
          <p:nvPr>
            <p:ph type="title" hasCustomPrompt="1"/>
          </p:nvPr>
        </p:nvSpPr>
        <p:spPr>
          <a:xfrm>
            <a:off x="968829" y="523748"/>
            <a:ext cx="10515600" cy="556795"/>
          </a:xfrm>
          <a:prstGeom prst="rect">
            <a:avLst/>
          </a:prstGeom>
        </p:spPr>
        <p:txBody>
          <a:bodyPr/>
          <a:lstStyle>
            <a:lvl1pPr algn="ctr">
              <a:defRPr sz="3200" cap="all" spc="200" baseline="0">
                <a:solidFill>
                  <a:schemeClr val="bg1"/>
                </a:solidFill>
              </a:defRPr>
            </a:lvl1pPr>
          </a:lstStyle>
          <a:p>
            <a:r>
              <a:rPr lang="en-US" dirty="0"/>
              <a:t>Click to add title</a:t>
            </a:r>
          </a:p>
        </p:txBody>
      </p:sp>
      <p:sp>
        <p:nvSpPr>
          <p:cNvPr id="58" name="Picture Placeholder 9">
            <a:extLst>
              <a:ext uri="{FF2B5EF4-FFF2-40B4-BE49-F238E27FC236}">
                <a16:creationId xmlns:a16="http://schemas.microsoft.com/office/drawing/2014/main" id="{92A77282-5267-4F71-A0BF-DF82ED909EC1}"/>
              </a:ext>
            </a:extLst>
          </p:cNvPr>
          <p:cNvSpPr>
            <a:spLocks noGrp="1"/>
          </p:cNvSpPr>
          <p:nvPr>
            <p:ph type="pic" sz="quarter" idx="57" hasCustomPrompt="1"/>
          </p:nvPr>
        </p:nvSpPr>
        <p:spPr>
          <a:xfrm>
            <a:off x="1620451" y="1520596"/>
            <a:ext cx="1412050" cy="1147276"/>
          </a:xfrm>
          <a:prstGeom prst="rect">
            <a:avLst/>
          </a:prstGeom>
        </p:spPr>
        <p:txBody>
          <a:bodyPr/>
          <a:lstStyle>
            <a:lvl1pPr marL="0" indent="0" algn="ctr">
              <a:buNone/>
              <a:defRPr/>
            </a:lvl1pPr>
          </a:lstStyle>
          <a:p>
            <a:r>
              <a:rPr lang="en-US" dirty="0"/>
              <a:t>Click to add photo</a:t>
            </a:r>
          </a:p>
        </p:txBody>
      </p:sp>
      <p:sp>
        <p:nvSpPr>
          <p:cNvPr id="56" name="Text Placeholder 17">
            <a:extLst>
              <a:ext uri="{FF2B5EF4-FFF2-40B4-BE49-F238E27FC236}">
                <a16:creationId xmlns:a16="http://schemas.microsoft.com/office/drawing/2014/main" id="{3EA4E6FE-F090-4542-81C0-C6D241E74689}"/>
              </a:ext>
            </a:extLst>
          </p:cNvPr>
          <p:cNvSpPr>
            <a:spLocks noGrp="1"/>
          </p:cNvSpPr>
          <p:nvPr>
            <p:ph type="body" sz="quarter" idx="55" hasCustomPrompt="1"/>
          </p:nvPr>
        </p:nvSpPr>
        <p:spPr>
          <a:xfrm>
            <a:off x="1291631" y="2673057"/>
            <a:ext cx="2069691" cy="476403"/>
          </a:xfrm>
          <a:prstGeom prst="rect">
            <a:avLst/>
          </a:prstGeom>
        </p:spPr>
        <p:txBody>
          <a:bodyPr anchor="b"/>
          <a:lstStyle>
            <a:lvl1pPr marL="0" indent="0" algn="ctr">
              <a:buNone/>
              <a:defRPr sz="1600" cap="all" spc="200" baseline="0">
                <a:solidFill>
                  <a:schemeClr val="bg1"/>
                </a:solidFill>
                <a:latin typeface="+mj-lt"/>
              </a:defRPr>
            </a:lvl1pPr>
          </a:lstStyle>
          <a:p>
            <a:pPr lvl="0"/>
            <a:r>
              <a:rPr lang="en-US" dirty="0"/>
              <a:t>Click to add name</a:t>
            </a:r>
          </a:p>
        </p:txBody>
      </p:sp>
      <p:sp>
        <p:nvSpPr>
          <p:cNvPr id="57" name="Text Placeholder 17">
            <a:extLst>
              <a:ext uri="{FF2B5EF4-FFF2-40B4-BE49-F238E27FC236}">
                <a16:creationId xmlns:a16="http://schemas.microsoft.com/office/drawing/2014/main" id="{E99767A9-AC54-4743-BBA3-FB9452700C74}"/>
              </a:ext>
            </a:extLst>
          </p:cNvPr>
          <p:cNvSpPr>
            <a:spLocks noGrp="1"/>
          </p:cNvSpPr>
          <p:nvPr>
            <p:ph type="body" sz="quarter" idx="56" hasCustomPrompt="1"/>
          </p:nvPr>
        </p:nvSpPr>
        <p:spPr>
          <a:xfrm>
            <a:off x="1291631" y="3148500"/>
            <a:ext cx="2069691" cy="573222"/>
          </a:xfrm>
          <a:prstGeom prst="rect">
            <a:avLst/>
          </a:prstGeom>
        </p:spPr>
        <p:txBody>
          <a:bodyPr/>
          <a:lstStyle>
            <a:lvl1pPr marL="0" indent="0" algn="ctr">
              <a:lnSpc>
                <a:spcPct val="100000"/>
              </a:lnSpc>
              <a:buNone/>
              <a:defRPr sz="1200" b="0" i="0" cap="none" spc="100" baseline="0">
                <a:solidFill>
                  <a:schemeClr val="bg1"/>
                </a:solidFill>
              </a:defRPr>
            </a:lvl1pPr>
          </a:lstStyle>
          <a:p>
            <a:pPr lvl="0"/>
            <a:r>
              <a:rPr lang="en-US" dirty="0"/>
              <a:t>Click to add title</a:t>
            </a:r>
          </a:p>
        </p:txBody>
      </p:sp>
      <p:sp>
        <p:nvSpPr>
          <p:cNvPr id="59" name="Picture Placeholder 9">
            <a:extLst>
              <a:ext uri="{FF2B5EF4-FFF2-40B4-BE49-F238E27FC236}">
                <a16:creationId xmlns:a16="http://schemas.microsoft.com/office/drawing/2014/main" id="{E8AE39FE-294D-4DF3-8C81-E1072C748094}"/>
              </a:ext>
            </a:extLst>
          </p:cNvPr>
          <p:cNvSpPr>
            <a:spLocks noGrp="1"/>
          </p:cNvSpPr>
          <p:nvPr>
            <p:ph type="pic" sz="quarter" idx="58" hasCustomPrompt="1"/>
          </p:nvPr>
        </p:nvSpPr>
        <p:spPr>
          <a:xfrm>
            <a:off x="4119392" y="1520596"/>
            <a:ext cx="1412050" cy="1147276"/>
          </a:xfrm>
          <a:prstGeom prst="rect">
            <a:avLst/>
          </a:prstGeom>
        </p:spPr>
        <p:txBody>
          <a:bodyPr/>
          <a:lstStyle>
            <a:lvl1pPr marL="0" indent="0" algn="ctr">
              <a:buNone/>
              <a:defRPr/>
            </a:lvl1pPr>
          </a:lstStyle>
          <a:p>
            <a:r>
              <a:rPr lang="en-US" dirty="0"/>
              <a:t>Click to add photo</a:t>
            </a:r>
          </a:p>
        </p:txBody>
      </p:sp>
      <p:sp>
        <p:nvSpPr>
          <p:cNvPr id="62" name="Text Placeholder 17">
            <a:extLst>
              <a:ext uri="{FF2B5EF4-FFF2-40B4-BE49-F238E27FC236}">
                <a16:creationId xmlns:a16="http://schemas.microsoft.com/office/drawing/2014/main" id="{1707D82F-527A-4E2B-A75C-1AAA60F6634B}"/>
              </a:ext>
            </a:extLst>
          </p:cNvPr>
          <p:cNvSpPr>
            <a:spLocks noGrp="1"/>
          </p:cNvSpPr>
          <p:nvPr>
            <p:ph type="body" sz="quarter" idx="61" hasCustomPrompt="1"/>
          </p:nvPr>
        </p:nvSpPr>
        <p:spPr>
          <a:xfrm>
            <a:off x="3791533" y="2674147"/>
            <a:ext cx="2069691" cy="476403"/>
          </a:xfrm>
          <a:prstGeom prst="rect">
            <a:avLst/>
          </a:prstGeom>
        </p:spPr>
        <p:txBody>
          <a:bodyPr anchor="b"/>
          <a:lstStyle>
            <a:lvl1pPr marL="0" indent="0" algn="ctr">
              <a:buNone/>
              <a:defRPr sz="1600" cap="all" spc="200" baseline="0">
                <a:solidFill>
                  <a:schemeClr val="bg1"/>
                </a:solidFill>
                <a:latin typeface="+mj-lt"/>
              </a:defRPr>
            </a:lvl1pPr>
          </a:lstStyle>
          <a:p>
            <a:pPr lvl="0"/>
            <a:r>
              <a:rPr lang="en-US" dirty="0"/>
              <a:t>Click to add name</a:t>
            </a:r>
          </a:p>
        </p:txBody>
      </p:sp>
      <p:sp>
        <p:nvSpPr>
          <p:cNvPr id="63" name="Text Placeholder 17">
            <a:extLst>
              <a:ext uri="{FF2B5EF4-FFF2-40B4-BE49-F238E27FC236}">
                <a16:creationId xmlns:a16="http://schemas.microsoft.com/office/drawing/2014/main" id="{5BBF407E-9CF1-4FD6-B672-644EDFEDD639}"/>
              </a:ext>
            </a:extLst>
          </p:cNvPr>
          <p:cNvSpPr>
            <a:spLocks noGrp="1"/>
          </p:cNvSpPr>
          <p:nvPr>
            <p:ph type="body" sz="quarter" idx="62" hasCustomPrompt="1"/>
          </p:nvPr>
        </p:nvSpPr>
        <p:spPr>
          <a:xfrm>
            <a:off x="3791533" y="3149590"/>
            <a:ext cx="2069691" cy="573222"/>
          </a:xfrm>
          <a:prstGeom prst="rect">
            <a:avLst/>
          </a:prstGeom>
        </p:spPr>
        <p:txBody>
          <a:bodyPr/>
          <a:lstStyle>
            <a:lvl1pPr marL="0" indent="0" algn="ctr">
              <a:lnSpc>
                <a:spcPct val="100000"/>
              </a:lnSpc>
              <a:buNone/>
              <a:defRPr sz="1200" b="0" i="0" cap="none" spc="100" baseline="0">
                <a:solidFill>
                  <a:schemeClr val="bg1"/>
                </a:solidFill>
              </a:defRPr>
            </a:lvl1pPr>
          </a:lstStyle>
          <a:p>
            <a:pPr lvl="0"/>
            <a:r>
              <a:rPr lang="en-US" dirty="0"/>
              <a:t>Click to add title</a:t>
            </a:r>
          </a:p>
        </p:txBody>
      </p:sp>
      <p:sp>
        <p:nvSpPr>
          <p:cNvPr id="60" name="Picture Placeholder 9">
            <a:extLst>
              <a:ext uri="{FF2B5EF4-FFF2-40B4-BE49-F238E27FC236}">
                <a16:creationId xmlns:a16="http://schemas.microsoft.com/office/drawing/2014/main" id="{1A3ECF3D-730A-4424-B01D-D8F4C0DA9491}"/>
              </a:ext>
            </a:extLst>
          </p:cNvPr>
          <p:cNvSpPr>
            <a:spLocks noGrp="1"/>
          </p:cNvSpPr>
          <p:nvPr>
            <p:ph type="pic" sz="quarter" idx="59" hasCustomPrompt="1"/>
          </p:nvPr>
        </p:nvSpPr>
        <p:spPr>
          <a:xfrm>
            <a:off x="6549002" y="1520596"/>
            <a:ext cx="1412049" cy="1147276"/>
          </a:xfrm>
          <a:prstGeom prst="rect">
            <a:avLst/>
          </a:prstGeom>
        </p:spPr>
        <p:txBody>
          <a:bodyPr/>
          <a:lstStyle>
            <a:lvl1pPr marL="0" indent="0" algn="ctr">
              <a:buNone/>
              <a:defRPr/>
            </a:lvl1pPr>
          </a:lstStyle>
          <a:p>
            <a:r>
              <a:rPr lang="en-US" dirty="0"/>
              <a:t>Click to add photo</a:t>
            </a:r>
          </a:p>
        </p:txBody>
      </p:sp>
      <p:sp>
        <p:nvSpPr>
          <p:cNvPr id="64" name="Text Placeholder 17">
            <a:extLst>
              <a:ext uri="{FF2B5EF4-FFF2-40B4-BE49-F238E27FC236}">
                <a16:creationId xmlns:a16="http://schemas.microsoft.com/office/drawing/2014/main" id="{225B5D42-F20D-409F-8623-A64142EC2C45}"/>
              </a:ext>
            </a:extLst>
          </p:cNvPr>
          <p:cNvSpPr>
            <a:spLocks noGrp="1"/>
          </p:cNvSpPr>
          <p:nvPr>
            <p:ph type="body" sz="quarter" idx="63" hasCustomPrompt="1"/>
          </p:nvPr>
        </p:nvSpPr>
        <p:spPr>
          <a:xfrm>
            <a:off x="6323796" y="2667872"/>
            <a:ext cx="2069691" cy="476403"/>
          </a:xfrm>
          <a:prstGeom prst="rect">
            <a:avLst/>
          </a:prstGeom>
        </p:spPr>
        <p:txBody>
          <a:bodyPr anchor="b"/>
          <a:lstStyle>
            <a:lvl1pPr marL="0" indent="0" algn="ctr">
              <a:buNone/>
              <a:defRPr sz="1600" cap="all" spc="200" baseline="0">
                <a:solidFill>
                  <a:schemeClr val="bg1"/>
                </a:solidFill>
                <a:latin typeface="+mj-lt"/>
              </a:defRPr>
            </a:lvl1pPr>
          </a:lstStyle>
          <a:p>
            <a:pPr lvl="0"/>
            <a:r>
              <a:rPr lang="en-US" dirty="0"/>
              <a:t>Click to add name</a:t>
            </a:r>
          </a:p>
        </p:txBody>
      </p:sp>
      <p:sp>
        <p:nvSpPr>
          <p:cNvPr id="65" name="Text Placeholder 17">
            <a:extLst>
              <a:ext uri="{FF2B5EF4-FFF2-40B4-BE49-F238E27FC236}">
                <a16:creationId xmlns:a16="http://schemas.microsoft.com/office/drawing/2014/main" id="{D20F4DBB-A572-46A8-A5B4-3BA6B7FC2B46}"/>
              </a:ext>
            </a:extLst>
          </p:cNvPr>
          <p:cNvSpPr>
            <a:spLocks noGrp="1"/>
          </p:cNvSpPr>
          <p:nvPr>
            <p:ph type="body" sz="quarter" idx="64" hasCustomPrompt="1"/>
          </p:nvPr>
        </p:nvSpPr>
        <p:spPr>
          <a:xfrm>
            <a:off x="6323796" y="3143315"/>
            <a:ext cx="2069691" cy="573222"/>
          </a:xfrm>
          <a:prstGeom prst="rect">
            <a:avLst/>
          </a:prstGeom>
        </p:spPr>
        <p:txBody>
          <a:bodyPr/>
          <a:lstStyle>
            <a:lvl1pPr marL="0" indent="0" algn="ctr">
              <a:lnSpc>
                <a:spcPct val="100000"/>
              </a:lnSpc>
              <a:buNone/>
              <a:defRPr sz="1200" b="0" i="0" cap="none" spc="100" baseline="0">
                <a:solidFill>
                  <a:schemeClr val="bg1"/>
                </a:solidFill>
              </a:defRPr>
            </a:lvl1pPr>
          </a:lstStyle>
          <a:p>
            <a:pPr lvl="0"/>
            <a:r>
              <a:rPr lang="en-US" dirty="0"/>
              <a:t>Click to add title</a:t>
            </a:r>
          </a:p>
        </p:txBody>
      </p:sp>
      <p:sp>
        <p:nvSpPr>
          <p:cNvPr id="61" name="Picture Placeholder 9">
            <a:extLst>
              <a:ext uri="{FF2B5EF4-FFF2-40B4-BE49-F238E27FC236}">
                <a16:creationId xmlns:a16="http://schemas.microsoft.com/office/drawing/2014/main" id="{91595987-3A61-4A00-9863-883E32AD8340}"/>
              </a:ext>
            </a:extLst>
          </p:cNvPr>
          <p:cNvSpPr>
            <a:spLocks noGrp="1"/>
          </p:cNvSpPr>
          <p:nvPr>
            <p:ph type="pic" sz="quarter" idx="60" hasCustomPrompt="1"/>
          </p:nvPr>
        </p:nvSpPr>
        <p:spPr>
          <a:xfrm>
            <a:off x="9174860" y="1520596"/>
            <a:ext cx="1412049" cy="1147276"/>
          </a:xfrm>
          <a:prstGeom prst="rect">
            <a:avLst/>
          </a:prstGeom>
        </p:spPr>
        <p:txBody>
          <a:bodyPr/>
          <a:lstStyle>
            <a:lvl1pPr marL="0" indent="0" algn="ctr">
              <a:buNone/>
              <a:defRPr/>
            </a:lvl1pPr>
          </a:lstStyle>
          <a:p>
            <a:r>
              <a:rPr lang="en-US" dirty="0"/>
              <a:t>Click to add photo</a:t>
            </a:r>
          </a:p>
        </p:txBody>
      </p:sp>
      <p:sp>
        <p:nvSpPr>
          <p:cNvPr id="66" name="Text Placeholder 17">
            <a:extLst>
              <a:ext uri="{FF2B5EF4-FFF2-40B4-BE49-F238E27FC236}">
                <a16:creationId xmlns:a16="http://schemas.microsoft.com/office/drawing/2014/main" id="{B38C024F-59AC-4BC0-9508-BEBF057E1A91}"/>
              </a:ext>
            </a:extLst>
          </p:cNvPr>
          <p:cNvSpPr>
            <a:spLocks noGrp="1"/>
          </p:cNvSpPr>
          <p:nvPr>
            <p:ph type="body" sz="quarter" idx="65" hasCustomPrompt="1"/>
          </p:nvPr>
        </p:nvSpPr>
        <p:spPr>
          <a:xfrm>
            <a:off x="8846039" y="2666912"/>
            <a:ext cx="2069691" cy="476403"/>
          </a:xfrm>
          <a:prstGeom prst="rect">
            <a:avLst/>
          </a:prstGeom>
        </p:spPr>
        <p:txBody>
          <a:bodyPr anchor="b"/>
          <a:lstStyle>
            <a:lvl1pPr marL="0" indent="0" algn="ctr">
              <a:buNone/>
              <a:defRPr sz="1600" cap="all" spc="200" baseline="0">
                <a:solidFill>
                  <a:schemeClr val="bg1"/>
                </a:solidFill>
                <a:latin typeface="+mj-lt"/>
              </a:defRPr>
            </a:lvl1pPr>
          </a:lstStyle>
          <a:p>
            <a:pPr lvl="0"/>
            <a:r>
              <a:rPr lang="en-US" dirty="0"/>
              <a:t>Click to add name</a:t>
            </a:r>
          </a:p>
        </p:txBody>
      </p:sp>
      <p:sp>
        <p:nvSpPr>
          <p:cNvPr id="67" name="Text Placeholder 17">
            <a:extLst>
              <a:ext uri="{FF2B5EF4-FFF2-40B4-BE49-F238E27FC236}">
                <a16:creationId xmlns:a16="http://schemas.microsoft.com/office/drawing/2014/main" id="{BDB9CAD8-A37F-40F0-9C11-F79C660A79D7}"/>
              </a:ext>
            </a:extLst>
          </p:cNvPr>
          <p:cNvSpPr>
            <a:spLocks noGrp="1"/>
          </p:cNvSpPr>
          <p:nvPr>
            <p:ph type="body" sz="quarter" idx="66" hasCustomPrompt="1"/>
          </p:nvPr>
        </p:nvSpPr>
        <p:spPr>
          <a:xfrm>
            <a:off x="8846039" y="3142355"/>
            <a:ext cx="2069691" cy="573222"/>
          </a:xfrm>
          <a:prstGeom prst="rect">
            <a:avLst/>
          </a:prstGeom>
        </p:spPr>
        <p:txBody>
          <a:bodyPr/>
          <a:lstStyle>
            <a:lvl1pPr marL="0" indent="0" algn="ctr">
              <a:lnSpc>
                <a:spcPct val="100000"/>
              </a:lnSpc>
              <a:buNone/>
              <a:defRPr sz="1200" b="0" i="0" cap="none" spc="100" baseline="0">
                <a:solidFill>
                  <a:schemeClr val="bg1"/>
                </a:solidFill>
              </a:defRPr>
            </a:lvl1pPr>
          </a:lstStyle>
          <a:p>
            <a:pPr lvl="0"/>
            <a:r>
              <a:rPr lang="en-US" dirty="0"/>
              <a:t>Click to add title</a:t>
            </a:r>
          </a:p>
        </p:txBody>
      </p:sp>
      <p:sp>
        <p:nvSpPr>
          <p:cNvPr id="38" name="Picture Placeholder 9">
            <a:extLst>
              <a:ext uri="{FF2B5EF4-FFF2-40B4-BE49-F238E27FC236}">
                <a16:creationId xmlns:a16="http://schemas.microsoft.com/office/drawing/2014/main" id="{4CC2980B-7671-4F8C-BADD-CF2C88294E85}"/>
              </a:ext>
            </a:extLst>
          </p:cNvPr>
          <p:cNvSpPr>
            <a:spLocks noGrp="1"/>
          </p:cNvSpPr>
          <p:nvPr>
            <p:ph type="pic" sz="quarter" idx="40" hasCustomPrompt="1"/>
          </p:nvPr>
        </p:nvSpPr>
        <p:spPr>
          <a:xfrm>
            <a:off x="1620451" y="3853061"/>
            <a:ext cx="1412050" cy="1147276"/>
          </a:xfrm>
          <a:prstGeom prst="rect">
            <a:avLst/>
          </a:prstGeom>
        </p:spPr>
        <p:txBody>
          <a:bodyPr/>
          <a:lstStyle>
            <a:lvl1pPr marL="0" indent="0" algn="ctr">
              <a:buNone/>
              <a:defRPr/>
            </a:lvl1pPr>
          </a:lstStyle>
          <a:p>
            <a:r>
              <a:rPr lang="en-US" dirty="0"/>
              <a:t>Click to add photo</a:t>
            </a:r>
          </a:p>
        </p:txBody>
      </p:sp>
      <p:sp>
        <p:nvSpPr>
          <p:cNvPr id="30" name="Text Placeholder 17">
            <a:extLst>
              <a:ext uri="{FF2B5EF4-FFF2-40B4-BE49-F238E27FC236}">
                <a16:creationId xmlns:a16="http://schemas.microsoft.com/office/drawing/2014/main" id="{E962E00C-0CE9-4ED2-8C51-91478F777607}"/>
              </a:ext>
            </a:extLst>
          </p:cNvPr>
          <p:cNvSpPr>
            <a:spLocks noGrp="1"/>
          </p:cNvSpPr>
          <p:nvPr>
            <p:ph type="body" sz="quarter" idx="30" hasCustomPrompt="1"/>
          </p:nvPr>
        </p:nvSpPr>
        <p:spPr>
          <a:xfrm>
            <a:off x="1291631" y="5005522"/>
            <a:ext cx="2069691" cy="476403"/>
          </a:xfrm>
          <a:prstGeom prst="rect">
            <a:avLst/>
          </a:prstGeom>
        </p:spPr>
        <p:txBody>
          <a:bodyPr anchor="b"/>
          <a:lstStyle>
            <a:lvl1pPr marL="0" indent="0" algn="ctr">
              <a:buNone/>
              <a:defRPr sz="1600" cap="all" spc="200" baseline="0">
                <a:solidFill>
                  <a:schemeClr val="bg1"/>
                </a:solidFill>
                <a:latin typeface="+mj-lt"/>
              </a:defRPr>
            </a:lvl1pPr>
          </a:lstStyle>
          <a:p>
            <a:pPr lvl="0"/>
            <a:r>
              <a:rPr lang="en-US" dirty="0"/>
              <a:t>Click to add name</a:t>
            </a:r>
          </a:p>
        </p:txBody>
      </p:sp>
      <p:sp>
        <p:nvSpPr>
          <p:cNvPr id="31" name="Text Placeholder 17">
            <a:extLst>
              <a:ext uri="{FF2B5EF4-FFF2-40B4-BE49-F238E27FC236}">
                <a16:creationId xmlns:a16="http://schemas.microsoft.com/office/drawing/2014/main" id="{285E7C77-6013-467F-AA0B-DB65984B251D}"/>
              </a:ext>
            </a:extLst>
          </p:cNvPr>
          <p:cNvSpPr>
            <a:spLocks noGrp="1"/>
          </p:cNvSpPr>
          <p:nvPr>
            <p:ph type="body" sz="quarter" idx="31" hasCustomPrompt="1"/>
          </p:nvPr>
        </p:nvSpPr>
        <p:spPr>
          <a:xfrm>
            <a:off x="1291631" y="5480965"/>
            <a:ext cx="2069691" cy="556795"/>
          </a:xfrm>
          <a:prstGeom prst="rect">
            <a:avLst/>
          </a:prstGeom>
        </p:spPr>
        <p:txBody>
          <a:bodyPr/>
          <a:lstStyle>
            <a:lvl1pPr marL="0" indent="0" algn="ctr">
              <a:lnSpc>
                <a:spcPct val="100000"/>
              </a:lnSpc>
              <a:buNone/>
              <a:defRPr sz="1200" b="0" i="0" cap="none" spc="100" baseline="0">
                <a:solidFill>
                  <a:schemeClr val="bg1"/>
                </a:solidFill>
              </a:defRPr>
            </a:lvl1pPr>
          </a:lstStyle>
          <a:p>
            <a:pPr lvl="0"/>
            <a:r>
              <a:rPr lang="en-US" dirty="0"/>
              <a:t>Click to add title</a:t>
            </a:r>
          </a:p>
        </p:txBody>
      </p:sp>
      <p:sp>
        <p:nvSpPr>
          <p:cNvPr id="39" name="Picture Placeholder 9">
            <a:extLst>
              <a:ext uri="{FF2B5EF4-FFF2-40B4-BE49-F238E27FC236}">
                <a16:creationId xmlns:a16="http://schemas.microsoft.com/office/drawing/2014/main" id="{7D6F633A-FD80-4D2C-8476-8100D39C6B64}"/>
              </a:ext>
            </a:extLst>
          </p:cNvPr>
          <p:cNvSpPr>
            <a:spLocks noGrp="1"/>
          </p:cNvSpPr>
          <p:nvPr>
            <p:ph type="pic" sz="quarter" idx="41" hasCustomPrompt="1"/>
          </p:nvPr>
        </p:nvSpPr>
        <p:spPr>
          <a:xfrm>
            <a:off x="4119392" y="3853061"/>
            <a:ext cx="1412050" cy="1147276"/>
          </a:xfrm>
          <a:prstGeom prst="rect">
            <a:avLst/>
          </a:prstGeom>
        </p:spPr>
        <p:txBody>
          <a:bodyPr/>
          <a:lstStyle>
            <a:lvl1pPr marL="0" indent="0" algn="ctr">
              <a:buNone/>
              <a:defRPr/>
            </a:lvl1pPr>
          </a:lstStyle>
          <a:p>
            <a:r>
              <a:rPr lang="en-US" dirty="0"/>
              <a:t>Click to add photo</a:t>
            </a:r>
          </a:p>
        </p:txBody>
      </p:sp>
      <p:sp>
        <p:nvSpPr>
          <p:cNvPr id="50" name="Text Placeholder 17">
            <a:extLst>
              <a:ext uri="{FF2B5EF4-FFF2-40B4-BE49-F238E27FC236}">
                <a16:creationId xmlns:a16="http://schemas.microsoft.com/office/drawing/2014/main" id="{534B036E-ECDB-4305-8A01-66F6D547169A}"/>
              </a:ext>
            </a:extLst>
          </p:cNvPr>
          <p:cNvSpPr>
            <a:spLocks noGrp="1"/>
          </p:cNvSpPr>
          <p:nvPr>
            <p:ph type="body" sz="quarter" idx="49" hasCustomPrompt="1"/>
          </p:nvPr>
        </p:nvSpPr>
        <p:spPr>
          <a:xfrm>
            <a:off x="3791533" y="5006612"/>
            <a:ext cx="2069691" cy="476403"/>
          </a:xfrm>
          <a:prstGeom prst="rect">
            <a:avLst/>
          </a:prstGeom>
        </p:spPr>
        <p:txBody>
          <a:bodyPr anchor="b"/>
          <a:lstStyle>
            <a:lvl1pPr marL="0" indent="0" algn="ctr">
              <a:buNone/>
              <a:defRPr sz="1600" cap="all" spc="200" baseline="0">
                <a:solidFill>
                  <a:schemeClr val="bg1"/>
                </a:solidFill>
                <a:latin typeface="+mj-lt"/>
              </a:defRPr>
            </a:lvl1pPr>
          </a:lstStyle>
          <a:p>
            <a:pPr lvl="0"/>
            <a:r>
              <a:rPr lang="en-US" dirty="0"/>
              <a:t>Click to add name</a:t>
            </a:r>
          </a:p>
        </p:txBody>
      </p:sp>
      <p:sp>
        <p:nvSpPr>
          <p:cNvPr id="51" name="Text Placeholder 17">
            <a:extLst>
              <a:ext uri="{FF2B5EF4-FFF2-40B4-BE49-F238E27FC236}">
                <a16:creationId xmlns:a16="http://schemas.microsoft.com/office/drawing/2014/main" id="{F074C60B-FADB-4F44-B718-C0687D1D4367}"/>
              </a:ext>
            </a:extLst>
          </p:cNvPr>
          <p:cNvSpPr>
            <a:spLocks noGrp="1"/>
          </p:cNvSpPr>
          <p:nvPr>
            <p:ph type="body" sz="quarter" idx="50" hasCustomPrompt="1"/>
          </p:nvPr>
        </p:nvSpPr>
        <p:spPr>
          <a:xfrm>
            <a:off x="3791533" y="5482055"/>
            <a:ext cx="2069691" cy="556795"/>
          </a:xfrm>
          <a:prstGeom prst="rect">
            <a:avLst/>
          </a:prstGeom>
        </p:spPr>
        <p:txBody>
          <a:bodyPr/>
          <a:lstStyle>
            <a:lvl1pPr marL="0" indent="0" algn="ctr">
              <a:lnSpc>
                <a:spcPct val="100000"/>
              </a:lnSpc>
              <a:buNone/>
              <a:defRPr sz="1200" b="0" i="0" cap="none" spc="100" baseline="0">
                <a:solidFill>
                  <a:schemeClr val="bg1"/>
                </a:solidFill>
              </a:defRPr>
            </a:lvl1pPr>
          </a:lstStyle>
          <a:p>
            <a:pPr lvl="0"/>
            <a:r>
              <a:rPr lang="en-US" dirty="0"/>
              <a:t>Click to add title</a:t>
            </a:r>
          </a:p>
        </p:txBody>
      </p:sp>
      <p:sp>
        <p:nvSpPr>
          <p:cNvPr id="40" name="Picture Placeholder 9">
            <a:extLst>
              <a:ext uri="{FF2B5EF4-FFF2-40B4-BE49-F238E27FC236}">
                <a16:creationId xmlns:a16="http://schemas.microsoft.com/office/drawing/2014/main" id="{A34BA53B-3CF1-462B-979A-000E74575C14}"/>
              </a:ext>
            </a:extLst>
          </p:cNvPr>
          <p:cNvSpPr>
            <a:spLocks noGrp="1"/>
          </p:cNvSpPr>
          <p:nvPr>
            <p:ph type="pic" sz="quarter" idx="42" hasCustomPrompt="1"/>
          </p:nvPr>
        </p:nvSpPr>
        <p:spPr>
          <a:xfrm>
            <a:off x="6549002" y="3853061"/>
            <a:ext cx="1412049" cy="1147276"/>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B1AAC15F-0501-4CB6-BA46-F9C01D493E97}"/>
              </a:ext>
            </a:extLst>
          </p:cNvPr>
          <p:cNvSpPr>
            <a:spLocks noGrp="1"/>
          </p:cNvSpPr>
          <p:nvPr>
            <p:ph type="body" sz="quarter" idx="51" hasCustomPrompt="1"/>
          </p:nvPr>
        </p:nvSpPr>
        <p:spPr>
          <a:xfrm>
            <a:off x="6323796" y="5000337"/>
            <a:ext cx="2069691" cy="476403"/>
          </a:xfrm>
          <a:prstGeom prst="rect">
            <a:avLst/>
          </a:prstGeom>
        </p:spPr>
        <p:txBody>
          <a:bodyPr anchor="b"/>
          <a:lstStyle>
            <a:lvl1pPr marL="0" indent="0" algn="ctr">
              <a:buNone/>
              <a:defRPr sz="1600" cap="all" spc="200" baseline="0">
                <a:solidFill>
                  <a:schemeClr val="bg1"/>
                </a:solidFill>
                <a:latin typeface="+mj-lt"/>
              </a:defRPr>
            </a:lvl1pPr>
          </a:lstStyle>
          <a:p>
            <a:pPr lvl="0"/>
            <a:r>
              <a:rPr lang="en-US" dirty="0"/>
              <a:t>Click to add name</a:t>
            </a:r>
          </a:p>
        </p:txBody>
      </p:sp>
      <p:sp>
        <p:nvSpPr>
          <p:cNvPr id="53" name="Text Placeholder 17">
            <a:extLst>
              <a:ext uri="{FF2B5EF4-FFF2-40B4-BE49-F238E27FC236}">
                <a16:creationId xmlns:a16="http://schemas.microsoft.com/office/drawing/2014/main" id="{2C0B84A3-071D-46B3-B912-276ED1F152E9}"/>
              </a:ext>
            </a:extLst>
          </p:cNvPr>
          <p:cNvSpPr>
            <a:spLocks noGrp="1"/>
          </p:cNvSpPr>
          <p:nvPr>
            <p:ph type="body" sz="quarter" idx="52" hasCustomPrompt="1"/>
          </p:nvPr>
        </p:nvSpPr>
        <p:spPr>
          <a:xfrm>
            <a:off x="6323796" y="5475780"/>
            <a:ext cx="2069691" cy="556795"/>
          </a:xfrm>
          <a:prstGeom prst="rect">
            <a:avLst/>
          </a:prstGeom>
        </p:spPr>
        <p:txBody>
          <a:bodyPr/>
          <a:lstStyle>
            <a:lvl1pPr marL="0" indent="0" algn="ctr">
              <a:lnSpc>
                <a:spcPct val="100000"/>
              </a:lnSpc>
              <a:buNone/>
              <a:defRPr sz="1200" b="0" i="0" cap="none" spc="100" baseline="0">
                <a:solidFill>
                  <a:schemeClr val="bg1"/>
                </a:solidFill>
              </a:defRPr>
            </a:lvl1pPr>
          </a:lstStyle>
          <a:p>
            <a:pPr lvl="0"/>
            <a:r>
              <a:rPr lang="en-US" dirty="0"/>
              <a:t>Click to add title</a:t>
            </a:r>
          </a:p>
        </p:txBody>
      </p:sp>
      <p:sp>
        <p:nvSpPr>
          <p:cNvPr id="46" name="Picture Placeholder 9">
            <a:extLst>
              <a:ext uri="{FF2B5EF4-FFF2-40B4-BE49-F238E27FC236}">
                <a16:creationId xmlns:a16="http://schemas.microsoft.com/office/drawing/2014/main" id="{447CE363-8048-45D8-BC95-4E89354EF492}"/>
              </a:ext>
            </a:extLst>
          </p:cNvPr>
          <p:cNvSpPr>
            <a:spLocks noGrp="1"/>
          </p:cNvSpPr>
          <p:nvPr>
            <p:ph type="pic" sz="quarter" idx="48" hasCustomPrompt="1"/>
          </p:nvPr>
        </p:nvSpPr>
        <p:spPr>
          <a:xfrm>
            <a:off x="9174860" y="3853061"/>
            <a:ext cx="1412049" cy="1147276"/>
          </a:xfrm>
          <a:prstGeom prst="rect">
            <a:avLst/>
          </a:prstGeom>
        </p:spPr>
        <p:txBody>
          <a:bodyPr/>
          <a:lstStyle>
            <a:lvl1pPr marL="0" indent="0" algn="ctr">
              <a:buNone/>
              <a:defRPr/>
            </a:lvl1pPr>
          </a:lstStyle>
          <a:p>
            <a:r>
              <a:rPr lang="en-US" dirty="0"/>
              <a:t>Click to add photo</a:t>
            </a:r>
          </a:p>
        </p:txBody>
      </p:sp>
      <p:sp>
        <p:nvSpPr>
          <p:cNvPr id="54" name="Text Placeholder 17">
            <a:extLst>
              <a:ext uri="{FF2B5EF4-FFF2-40B4-BE49-F238E27FC236}">
                <a16:creationId xmlns:a16="http://schemas.microsoft.com/office/drawing/2014/main" id="{EEB77DBC-08C4-4B28-9828-330891407619}"/>
              </a:ext>
            </a:extLst>
          </p:cNvPr>
          <p:cNvSpPr>
            <a:spLocks noGrp="1"/>
          </p:cNvSpPr>
          <p:nvPr>
            <p:ph type="body" sz="quarter" idx="53" hasCustomPrompt="1"/>
          </p:nvPr>
        </p:nvSpPr>
        <p:spPr>
          <a:xfrm>
            <a:off x="8846039" y="4999377"/>
            <a:ext cx="2069691" cy="476403"/>
          </a:xfrm>
          <a:prstGeom prst="rect">
            <a:avLst/>
          </a:prstGeom>
        </p:spPr>
        <p:txBody>
          <a:bodyPr anchor="b"/>
          <a:lstStyle>
            <a:lvl1pPr marL="0" indent="0" algn="ctr">
              <a:buNone/>
              <a:defRPr sz="1600" cap="all" spc="200" baseline="0">
                <a:solidFill>
                  <a:schemeClr val="bg1"/>
                </a:solidFill>
                <a:latin typeface="+mj-lt"/>
              </a:defRPr>
            </a:lvl1pPr>
          </a:lstStyle>
          <a:p>
            <a:pPr lvl="0"/>
            <a:r>
              <a:rPr lang="en-US" dirty="0"/>
              <a:t>Click to add name</a:t>
            </a:r>
          </a:p>
        </p:txBody>
      </p:sp>
      <p:sp>
        <p:nvSpPr>
          <p:cNvPr id="55" name="Text Placeholder 17">
            <a:extLst>
              <a:ext uri="{FF2B5EF4-FFF2-40B4-BE49-F238E27FC236}">
                <a16:creationId xmlns:a16="http://schemas.microsoft.com/office/drawing/2014/main" id="{C4D2FA18-AB3C-482C-AA57-12C2463265A6}"/>
              </a:ext>
            </a:extLst>
          </p:cNvPr>
          <p:cNvSpPr>
            <a:spLocks noGrp="1"/>
          </p:cNvSpPr>
          <p:nvPr>
            <p:ph type="body" sz="quarter" idx="54" hasCustomPrompt="1"/>
          </p:nvPr>
        </p:nvSpPr>
        <p:spPr>
          <a:xfrm>
            <a:off x="8846039" y="5474820"/>
            <a:ext cx="2069691" cy="556795"/>
          </a:xfrm>
          <a:prstGeom prst="rect">
            <a:avLst/>
          </a:prstGeom>
        </p:spPr>
        <p:txBody>
          <a:bodyPr/>
          <a:lstStyle>
            <a:lvl1pPr marL="0" indent="0" algn="ctr">
              <a:lnSpc>
                <a:spcPct val="100000"/>
              </a:lnSpc>
              <a:buNone/>
              <a:defRPr sz="1200" b="0" i="0" cap="none" spc="100" baseline="0">
                <a:solidFill>
                  <a:schemeClr val="bg1"/>
                </a:solidFill>
              </a:defRPr>
            </a:lvl1pPr>
          </a:lstStyle>
          <a:p>
            <a:pPr lvl="0"/>
            <a:r>
              <a:rPr lang="en-US" dirty="0"/>
              <a:t>Click to add title</a:t>
            </a:r>
          </a:p>
        </p:txBody>
      </p:sp>
      <p:sp>
        <p:nvSpPr>
          <p:cNvPr id="7" name="Slide Number Placeholder 6">
            <a:extLst>
              <a:ext uri="{FF2B5EF4-FFF2-40B4-BE49-F238E27FC236}">
                <a16:creationId xmlns:a16="http://schemas.microsoft.com/office/drawing/2014/main" id="{485FF793-7D5A-4D82-9EB0-6D4ED7DE952A}"/>
              </a:ext>
            </a:extLst>
          </p:cNvPr>
          <p:cNvSpPr>
            <a:spLocks noGrp="1"/>
          </p:cNvSpPr>
          <p:nvPr>
            <p:ph type="sldNum" sz="quarter" idx="12"/>
          </p:nvPr>
        </p:nvSpPr>
        <p:spPr/>
        <p:txBody>
          <a:bodyPr/>
          <a:lstStyle>
            <a:lvl1pPr>
              <a:defRPr>
                <a:solidFill>
                  <a:schemeClr val="bg1"/>
                </a:solidFill>
              </a:defRPr>
            </a:lvl1pPr>
          </a:lstStyle>
          <a:p>
            <a:fld id="{7A9E80BB-C0DF-4F1B-8821-E3FD53412EFF}" type="slidenum">
              <a:rPr lang="en-US" smtClean="0"/>
              <a:pPr/>
              <a:t>‹#›</a:t>
            </a:fld>
            <a:endParaRPr lang="en-US" dirty="0"/>
          </a:p>
        </p:txBody>
      </p:sp>
      <p:sp>
        <p:nvSpPr>
          <p:cNvPr id="6" name="Footer Placeholder 5">
            <a:extLst>
              <a:ext uri="{FF2B5EF4-FFF2-40B4-BE49-F238E27FC236}">
                <a16:creationId xmlns:a16="http://schemas.microsoft.com/office/drawing/2014/main" id="{489EE964-1EA4-4134-AB68-1D151221340E}"/>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5" name="Date Placeholder 4">
            <a:extLst>
              <a:ext uri="{FF2B5EF4-FFF2-40B4-BE49-F238E27FC236}">
                <a16:creationId xmlns:a16="http://schemas.microsoft.com/office/drawing/2014/main" id="{F8DAF8D0-8415-4A9D-B4F5-92650ECA219C}"/>
              </a:ext>
            </a:extLst>
          </p:cNvPr>
          <p:cNvSpPr>
            <a:spLocks noGrp="1"/>
          </p:cNvSpPr>
          <p:nvPr>
            <p:ph type="dt" sz="half" idx="10"/>
          </p:nvPr>
        </p:nvSpPr>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2112780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42C545-ABF3-4111-9C70-0C513622F8E9}"/>
              </a:ext>
            </a:extLst>
          </p:cNvPr>
          <p:cNvSpPr>
            <a:spLocks noGrp="1"/>
          </p:cNvSpPr>
          <p:nvPr>
            <p:ph type="dt" sz="half" idx="2"/>
          </p:nvPr>
        </p:nvSpPr>
        <p:spPr>
          <a:xfrm>
            <a:off x="8952390" y="6356350"/>
            <a:ext cx="2743200" cy="365125"/>
          </a:xfrm>
          <a:prstGeom prst="rect">
            <a:avLst/>
          </a:prstGeom>
        </p:spPr>
        <p:txBody>
          <a:bodyPr vert="horz" lIns="91440" tIns="45720" rIns="91440" bIns="45720" rtlCol="0" anchor="ctr"/>
          <a:lstStyle>
            <a:lvl1pPr algn="r">
              <a:defRPr sz="1000" cap="all" spc="200" baseline="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C2EA851B-24D4-40F7-88DA-C06AE1709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200" baseline="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2B107E50-40B2-4772-B85C-0CC91BEBC202}"/>
              </a:ext>
            </a:extLst>
          </p:cNvPr>
          <p:cNvSpPr>
            <a:spLocks noGrp="1"/>
          </p:cNvSpPr>
          <p:nvPr>
            <p:ph type="sldNum" sz="quarter" idx="4"/>
          </p:nvPr>
        </p:nvSpPr>
        <p:spPr>
          <a:xfrm>
            <a:off x="753862" y="6356350"/>
            <a:ext cx="2743200" cy="365125"/>
          </a:xfrm>
          <a:prstGeom prst="rect">
            <a:avLst/>
          </a:prstGeom>
        </p:spPr>
        <p:txBody>
          <a:bodyPr vert="horz" lIns="91440" tIns="45720" rIns="91440" bIns="45720" rtlCol="0" anchor="ctr"/>
          <a:lstStyle>
            <a:lvl1pPr algn="l">
              <a:defRPr sz="1000" b="0" spc="200" baseline="0">
                <a:solidFill>
                  <a:schemeClr val="tx1"/>
                </a:solidFill>
                <a:latin typeface="+mj-lt"/>
              </a:defRPr>
            </a:lvl1pPr>
          </a:lstStyle>
          <a:p>
            <a:fld id="{7A9E80BB-C0DF-4F1B-8821-E3FD53412EFF}" type="slidenum">
              <a:rPr lang="en-US" smtClean="0"/>
              <a:pPr/>
              <a:t>‹#›</a:t>
            </a:fld>
            <a:endParaRPr lang="en-US" dirty="0"/>
          </a:p>
        </p:txBody>
      </p:sp>
    </p:spTree>
    <p:extLst>
      <p:ext uri="{BB962C8B-B14F-4D97-AF65-F5344CB8AC3E}">
        <p14:creationId xmlns:p14="http://schemas.microsoft.com/office/powerpoint/2010/main" val="110049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5 Things Drinking Too Much Alcohol May Be Doing to Your Body | Everyday  Health">
            <a:extLst>
              <a:ext uri="{FF2B5EF4-FFF2-40B4-BE49-F238E27FC236}">
                <a16:creationId xmlns:a16="http://schemas.microsoft.com/office/drawing/2014/main" id="{5D2B7B47-D73E-8E06-534F-31E0737D6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FA16BE8-5087-2EA2-55A6-C11649969A21}"/>
              </a:ext>
            </a:extLst>
          </p:cNvPr>
          <p:cNvSpPr/>
          <p:nvPr/>
        </p:nvSpPr>
        <p:spPr>
          <a:xfrm>
            <a:off x="39276" y="0"/>
            <a:ext cx="12192000" cy="6858000"/>
          </a:xfrm>
          <a:prstGeom prst="rect">
            <a:avLst/>
          </a:prstGeom>
          <a:solidFill>
            <a:srgbClr val="292B37">
              <a:alpha val="6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40701852-AE6C-4783-8DBD-B0CBAC1662D1}"/>
              </a:ext>
            </a:extLst>
          </p:cNvPr>
          <p:cNvSpPr>
            <a:spLocks noGrp="1"/>
          </p:cNvSpPr>
          <p:nvPr>
            <p:ph type="title"/>
          </p:nvPr>
        </p:nvSpPr>
        <p:spPr>
          <a:xfrm>
            <a:off x="6433926" y="1"/>
            <a:ext cx="5409208" cy="2974553"/>
          </a:xfrm>
        </p:spPr>
        <p:txBody>
          <a:bodyPr/>
          <a:lstStyle/>
          <a:p>
            <a:r>
              <a:rPr lang="en-US" sz="3200" noProof="0" dirty="0">
                <a:ln>
                  <a:solidFill>
                    <a:sysClr val="windowText" lastClr="000000"/>
                  </a:solidFill>
                </a:ln>
              </a:rPr>
              <a:t>SAFER Monitoring System: Development, draft indicators &amp; next steps</a:t>
            </a:r>
            <a:endParaRPr lang="en-US" sz="3200" dirty="0">
              <a:ln>
                <a:solidFill>
                  <a:sysClr val="windowText" lastClr="000000"/>
                </a:solidFill>
              </a:ln>
            </a:endParaRPr>
          </a:p>
        </p:txBody>
      </p:sp>
      <p:sp>
        <p:nvSpPr>
          <p:cNvPr id="22" name="Text Placeholder 21">
            <a:extLst>
              <a:ext uri="{FF2B5EF4-FFF2-40B4-BE49-F238E27FC236}">
                <a16:creationId xmlns:a16="http://schemas.microsoft.com/office/drawing/2014/main" id="{749F6AF1-A89E-415F-93B2-6E9E72D0DD21}"/>
              </a:ext>
            </a:extLst>
          </p:cNvPr>
          <p:cNvSpPr>
            <a:spLocks noGrp="1"/>
          </p:cNvSpPr>
          <p:nvPr>
            <p:ph type="body" sz="quarter" idx="15"/>
          </p:nvPr>
        </p:nvSpPr>
        <p:spPr>
          <a:xfrm>
            <a:off x="6433926" y="4748271"/>
            <a:ext cx="5758074" cy="2109730"/>
          </a:xfrm>
        </p:spPr>
        <p:txBody>
          <a:bodyPr/>
          <a:lstStyle/>
          <a:p>
            <a:r>
              <a:rPr lang="en-US" dirty="0"/>
              <a:t>Charles Parry, PhD</a:t>
            </a:r>
          </a:p>
          <a:p>
            <a:r>
              <a:rPr lang="en-US" dirty="0"/>
              <a:t>David Jernigan, PhD</a:t>
            </a:r>
          </a:p>
          <a:p>
            <a:r>
              <a:rPr lang="en-US" dirty="0"/>
              <a:t>Pamela Trangenstein, PhD</a:t>
            </a:r>
          </a:p>
        </p:txBody>
      </p:sp>
      <p:pic>
        <p:nvPicPr>
          <p:cNvPr id="36" name="Graphic 35">
            <a:extLst>
              <a:ext uri="{FF2B5EF4-FFF2-40B4-BE49-F238E27FC236}">
                <a16:creationId xmlns:a16="http://schemas.microsoft.com/office/drawing/2014/main" id="{3CD0F96C-C036-4A88-B85A-765408F6F20F}"/>
              </a:ext>
              <a:ext uri="{C183D7F6-B498-43B3-948B-1728B52AA6E4}">
                <adec:decorative xmlns:adec="http://schemas.microsoft.com/office/drawing/2017/decorative" val="1"/>
              </a:ext>
            </a:extLst>
          </p:cNvPr>
          <p:cNvPicPr>
            <a:picLocks noChangeAspect="1"/>
          </p:cNvPicPr>
          <p:nvPr/>
        </p:nvPicPr>
        <p:blipFill>
          <a:blip r:embed="rId3">
            <a:alphaModFix amt="54000"/>
            <a:extLst>
              <a:ext uri="{96DAC541-7B7A-43D3-8B79-37D633B846F1}">
                <asvg:svgBlip xmlns:asvg="http://schemas.microsoft.com/office/drawing/2016/SVG/main" r:embed="rId4"/>
              </a:ext>
            </a:extLst>
          </a:blip>
          <a:stretch>
            <a:fillRect/>
          </a:stretch>
        </p:blipFill>
        <p:spPr>
          <a:xfrm>
            <a:off x="-40640" y="1992524"/>
            <a:ext cx="6434138" cy="6858000"/>
          </a:xfrm>
          <a:prstGeom prst="rect">
            <a:avLst/>
          </a:prstGeom>
        </p:spPr>
      </p:pic>
      <p:pic>
        <p:nvPicPr>
          <p:cNvPr id="10" name="Graphic 9">
            <a:extLst>
              <a:ext uri="{FF2B5EF4-FFF2-40B4-BE49-F238E27FC236}">
                <a16:creationId xmlns:a16="http://schemas.microsoft.com/office/drawing/2014/main" id="{B224A1F6-21F4-4A67-8DDD-53AC739DF5B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704" y="0"/>
            <a:ext cx="6354222" cy="6858000"/>
          </a:xfrm>
          <a:prstGeom prst="rect">
            <a:avLst/>
          </a:prstGeom>
        </p:spPr>
      </p:pic>
      <p:sp>
        <p:nvSpPr>
          <p:cNvPr id="2" name="Rectangle: Rounded Corners 1">
            <a:extLst>
              <a:ext uri="{FF2B5EF4-FFF2-40B4-BE49-F238E27FC236}">
                <a16:creationId xmlns:a16="http://schemas.microsoft.com/office/drawing/2014/main" id="{8FD28CCA-A53A-AED8-A4FD-6CE084FDFF84}"/>
              </a:ext>
            </a:extLst>
          </p:cNvPr>
          <p:cNvSpPr/>
          <p:nvPr/>
        </p:nvSpPr>
        <p:spPr>
          <a:xfrm>
            <a:off x="1156770" y="5750805"/>
            <a:ext cx="3800819" cy="11788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r>
              <a:rPr lang="en-US" baseline="30000" dirty="0"/>
              <a:t>rd</a:t>
            </a:r>
            <a:r>
              <a:rPr lang="en-US" dirty="0"/>
              <a:t> Uganda Alcohol Policy Conference 23-25 Oct 2022</a:t>
            </a:r>
          </a:p>
        </p:txBody>
      </p:sp>
    </p:spTree>
    <p:extLst>
      <p:ext uri="{BB962C8B-B14F-4D97-AF65-F5344CB8AC3E}">
        <p14:creationId xmlns:p14="http://schemas.microsoft.com/office/powerpoint/2010/main" val="1713940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AA38AF-EA74-9245-5757-DF1766734F0F}"/>
              </a:ext>
            </a:extLst>
          </p:cNvPr>
          <p:cNvSpPr/>
          <p:nvPr/>
        </p:nvSpPr>
        <p:spPr>
          <a:xfrm>
            <a:off x="0" y="0"/>
            <a:ext cx="12192000" cy="1527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50">
            <a:extLst>
              <a:ext uri="{FF2B5EF4-FFF2-40B4-BE49-F238E27FC236}">
                <a16:creationId xmlns:a16="http://schemas.microsoft.com/office/drawing/2014/main" id="{321B8428-BD78-4FC4-BEAE-596AB2DC5733}"/>
              </a:ext>
            </a:extLst>
          </p:cNvPr>
          <p:cNvSpPr>
            <a:spLocks noGrp="1"/>
          </p:cNvSpPr>
          <p:nvPr>
            <p:ph type="title"/>
          </p:nvPr>
        </p:nvSpPr>
        <p:spPr/>
        <p:txBody>
          <a:bodyPr/>
          <a:lstStyle/>
          <a:p>
            <a:r>
              <a:rPr lang="en-US" noProof="0" dirty="0"/>
              <a:t>Summary &amp; COMPOSITE indicators</a:t>
            </a:r>
            <a:endParaRPr lang="en-US" dirty="0"/>
          </a:p>
        </p:txBody>
      </p:sp>
      <p:sp>
        <p:nvSpPr>
          <p:cNvPr id="4" name="Slide Number Placeholder 3">
            <a:extLst>
              <a:ext uri="{FF2B5EF4-FFF2-40B4-BE49-F238E27FC236}">
                <a16:creationId xmlns:a16="http://schemas.microsoft.com/office/drawing/2014/main" id="{6ED9FEDE-21F6-49AC-9079-4A0E154FFF0A}"/>
              </a:ext>
            </a:extLst>
          </p:cNvPr>
          <p:cNvSpPr>
            <a:spLocks noGrp="1"/>
          </p:cNvSpPr>
          <p:nvPr>
            <p:ph type="sldNum" sz="quarter" idx="12"/>
          </p:nvPr>
        </p:nvSpPr>
        <p:spPr/>
        <p:txBody>
          <a:bodyPr/>
          <a:lstStyle/>
          <a:p>
            <a:fld id="{7A9E80BB-C0DF-4F1B-8821-E3FD53412EFF}" type="slidenum">
              <a:rPr lang="en-US" smtClean="0"/>
              <a:pPr/>
              <a:t>10</a:t>
            </a:fld>
            <a:endParaRPr lang="en-US" dirty="0"/>
          </a:p>
        </p:txBody>
      </p:sp>
      <p:sp>
        <p:nvSpPr>
          <p:cNvPr id="2" name="Date Placeholder 1">
            <a:extLst>
              <a:ext uri="{FF2B5EF4-FFF2-40B4-BE49-F238E27FC236}">
                <a16:creationId xmlns:a16="http://schemas.microsoft.com/office/drawing/2014/main" id="{BEE64BC5-3EE9-44BC-B171-EB09E80F2477}"/>
              </a:ext>
            </a:extLst>
          </p:cNvPr>
          <p:cNvSpPr>
            <a:spLocks noGrp="1"/>
          </p:cNvSpPr>
          <p:nvPr>
            <p:ph type="dt" sz="half" idx="10"/>
          </p:nvPr>
        </p:nvSpPr>
        <p:spPr/>
        <p:txBody>
          <a:bodyPr/>
          <a:lstStyle/>
          <a:p>
            <a:r>
              <a:rPr lang="en-US" dirty="0"/>
              <a:t>2022</a:t>
            </a:r>
          </a:p>
        </p:txBody>
      </p:sp>
      <p:sp>
        <p:nvSpPr>
          <p:cNvPr id="31" name="TextBox 30">
            <a:extLst>
              <a:ext uri="{FF2B5EF4-FFF2-40B4-BE49-F238E27FC236}">
                <a16:creationId xmlns:a16="http://schemas.microsoft.com/office/drawing/2014/main" id="{A7C62CD6-2D45-A8BE-378C-5DDA9D18A33B}"/>
              </a:ext>
            </a:extLst>
          </p:cNvPr>
          <p:cNvSpPr txBox="1"/>
          <p:nvPr/>
        </p:nvSpPr>
        <p:spPr>
          <a:xfrm>
            <a:off x="536433" y="2012560"/>
            <a:ext cx="5921258" cy="3561937"/>
          </a:xfrm>
          <a:prstGeom prst="rect">
            <a:avLst/>
          </a:prstGeom>
          <a:noFill/>
        </p:spPr>
        <p:txBody>
          <a:bodyPr wrap="square" rtlCol="0">
            <a:spAutoFit/>
          </a:bodyPr>
          <a:lstStyle/>
          <a:p>
            <a:pPr marL="285750" indent="-285750">
              <a:lnSpc>
                <a:spcPct val="114000"/>
              </a:lnSpc>
              <a:spcAft>
                <a:spcPts val="1200"/>
              </a:spcAft>
              <a:buFont typeface="Arial" panose="020B0604020202020204" pitchFamily="34" charset="0"/>
              <a:buChar char="•"/>
            </a:pPr>
            <a:r>
              <a:rPr lang="en-US" sz="2400" b="1" cap="all" dirty="0">
                <a:solidFill>
                  <a:schemeClr val="bg1"/>
                </a:solidFill>
                <a:latin typeface="+mj-lt"/>
              </a:rPr>
              <a:t>Summary indicators: </a:t>
            </a:r>
            <a:r>
              <a:rPr lang="en-US" sz="2000" dirty="0">
                <a:solidFill>
                  <a:schemeClr val="bg1"/>
                </a:solidFill>
              </a:rPr>
              <a:t>Aggregate indicators by policy dimension and type of indicator</a:t>
            </a:r>
          </a:p>
          <a:p>
            <a:pPr marL="285750" indent="-285750">
              <a:lnSpc>
                <a:spcPct val="114000"/>
              </a:lnSpc>
              <a:spcAft>
                <a:spcPts val="1200"/>
              </a:spcAft>
              <a:buFont typeface="Arial" panose="020B0604020202020204" pitchFamily="34" charset="0"/>
              <a:buChar char="•"/>
            </a:pPr>
            <a:r>
              <a:rPr lang="en-US" sz="2400" b="1" cap="all" dirty="0">
                <a:solidFill>
                  <a:schemeClr val="bg1"/>
                </a:solidFill>
                <a:latin typeface="+mj-lt"/>
              </a:rPr>
              <a:t>Composite indicators: </a:t>
            </a:r>
            <a:r>
              <a:rPr lang="en-US" sz="2000" dirty="0">
                <a:solidFill>
                  <a:schemeClr val="bg1"/>
                </a:solidFill>
              </a:rPr>
              <a:t>Aggregate summary indicators by policy domain and type of indicator</a:t>
            </a:r>
            <a:endParaRPr lang="en-US" sz="2400" dirty="0">
              <a:solidFill>
                <a:schemeClr val="bg1"/>
              </a:solidFill>
            </a:endParaRPr>
          </a:p>
          <a:p>
            <a:pPr marL="285750" indent="-285750">
              <a:lnSpc>
                <a:spcPct val="114000"/>
              </a:lnSpc>
              <a:spcAft>
                <a:spcPts val="1200"/>
              </a:spcAft>
              <a:buFont typeface="Arial" panose="020B0604020202020204" pitchFamily="34" charset="0"/>
              <a:buChar char="•"/>
            </a:pPr>
            <a:r>
              <a:rPr lang="en-US" sz="2000" dirty="0">
                <a:solidFill>
                  <a:schemeClr val="bg1"/>
                </a:solidFill>
              </a:rPr>
              <a:t>Summary and composite indicators are calculated for: </a:t>
            </a:r>
          </a:p>
          <a:p>
            <a:pPr marL="742950" lvl="1" indent="-285750">
              <a:lnSpc>
                <a:spcPct val="114000"/>
              </a:lnSpc>
              <a:spcAft>
                <a:spcPts val="1200"/>
              </a:spcAft>
              <a:buFont typeface="Arial" panose="020B0604020202020204" pitchFamily="34" charset="0"/>
              <a:buChar char="•"/>
            </a:pPr>
            <a:r>
              <a:rPr lang="en-US" dirty="0">
                <a:solidFill>
                  <a:schemeClr val="bg1"/>
                </a:solidFill>
              </a:rPr>
              <a:t>The 5 SAFER areas</a:t>
            </a:r>
          </a:p>
          <a:p>
            <a:pPr marL="742950" lvl="1" indent="-285750">
              <a:lnSpc>
                <a:spcPct val="114000"/>
              </a:lnSpc>
              <a:spcAft>
                <a:spcPts val="1200"/>
              </a:spcAft>
              <a:buFont typeface="Arial" panose="020B0604020202020204" pitchFamily="34" charset="0"/>
              <a:buChar char="•"/>
            </a:pPr>
            <a:r>
              <a:rPr lang="en-US" dirty="0">
                <a:solidFill>
                  <a:schemeClr val="bg1"/>
                </a:solidFill>
              </a:rPr>
              <a:t>Core and implementation indicators only</a:t>
            </a:r>
          </a:p>
        </p:txBody>
      </p:sp>
      <p:graphicFrame>
        <p:nvGraphicFramePr>
          <p:cNvPr id="10" name="Table 9">
            <a:extLst>
              <a:ext uri="{FF2B5EF4-FFF2-40B4-BE49-F238E27FC236}">
                <a16:creationId xmlns:a16="http://schemas.microsoft.com/office/drawing/2014/main" id="{51604ED3-B8A3-DE19-93A0-D3DBCBF9D313}"/>
              </a:ext>
            </a:extLst>
          </p:cNvPr>
          <p:cNvGraphicFramePr>
            <a:graphicFrameLocks noGrp="1"/>
          </p:cNvGraphicFramePr>
          <p:nvPr>
            <p:extLst>
              <p:ext uri="{D42A27DB-BD31-4B8C-83A1-F6EECF244321}">
                <p14:modId xmlns:p14="http://schemas.microsoft.com/office/powerpoint/2010/main" val="1076092801"/>
              </p:ext>
            </p:extLst>
          </p:nvPr>
        </p:nvGraphicFramePr>
        <p:xfrm>
          <a:off x="6887942" y="3019345"/>
          <a:ext cx="5068706" cy="2826528"/>
        </p:xfrm>
        <a:graphic>
          <a:graphicData uri="http://schemas.openxmlformats.org/drawingml/2006/table">
            <a:tbl>
              <a:tblPr firstRow="1" bandRow="1">
                <a:tableStyleId>{5C22544A-7EE6-4342-B048-85BDC9FD1C3A}</a:tableStyleId>
              </a:tblPr>
              <a:tblGrid>
                <a:gridCol w="1839369">
                  <a:extLst>
                    <a:ext uri="{9D8B030D-6E8A-4147-A177-3AD203B41FA5}">
                      <a16:colId xmlns:a16="http://schemas.microsoft.com/office/drawing/2014/main" val="520223271"/>
                    </a:ext>
                  </a:extLst>
                </a:gridCol>
                <a:gridCol w="1579884">
                  <a:extLst>
                    <a:ext uri="{9D8B030D-6E8A-4147-A177-3AD203B41FA5}">
                      <a16:colId xmlns:a16="http://schemas.microsoft.com/office/drawing/2014/main" val="3239627941"/>
                    </a:ext>
                  </a:extLst>
                </a:gridCol>
                <a:gridCol w="1649453">
                  <a:extLst>
                    <a:ext uri="{9D8B030D-6E8A-4147-A177-3AD203B41FA5}">
                      <a16:colId xmlns:a16="http://schemas.microsoft.com/office/drawing/2014/main" val="2650774628"/>
                    </a:ext>
                  </a:extLst>
                </a:gridCol>
              </a:tblGrid>
              <a:tr h="447552">
                <a:tc rowSpan="2">
                  <a:txBody>
                    <a:bodyPr/>
                    <a:lstStyle/>
                    <a:p>
                      <a:pPr algn="ctr"/>
                      <a:r>
                        <a:rPr lang="en-US" sz="1400" dirty="0"/>
                        <a:t>Dimensions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gridSpan="2">
                  <a:txBody>
                    <a:bodyPr/>
                    <a:lstStyle/>
                    <a:p>
                      <a:pPr algn="ctr"/>
                      <a:r>
                        <a:rPr lang="en-US" sz="1400" dirty="0"/>
                        <a:t>Summary indicator (SI)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035397910"/>
                  </a:ext>
                </a:extLst>
              </a:tr>
              <a:tr h="447552">
                <a:tc vMerge="1">
                  <a:txBody>
                    <a:bodyPr/>
                    <a:lstStyle/>
                    <a:p>
                      <a:pPr algn="ctr"/>
                      <a:r>
                        <a:rPr lang="en-US" sz="1400" dirty="0"/>
                        <a:t>Sub-dimensions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dirty="0">
                          <a:solidFill>
                            <a:schemeClr val="bg1"/>
                          </a:solidFill>
                        </a:rPr>
                        <a:t>Core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US" sz="1400" b="1" dirty="0">
                          <a:solidFill>
                            <a:schemeClr val="bg1"/>
                          </a:solidFill>
                        </a:rPr>
                        <a:t>Implementation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660561613"/>
                  </a:ext>
                </a:extLst>
              </a:tr>
              <a:tr h="447552">
                <a:tc>
                  <a:txBody>
                    <a:bodyPr/>
                    <a:lstStyle/>
                    <a:p>
                      <a:r>
                        <a:rPr lang="en-US" sz="1400" dirty="0"/>
                        <a:t>Advertising restrictions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SI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US" sz="1400" dirty="0"/>
                        <a:t>SI 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38918416"/>
                  </a:ext>
                </a:extLst>
              </a:tr>
              <a:tr h="447552">
                <a:tc>
                  <a:txBody>
                    <a:bodyPr/>
                    <a:lstStyle/>
                    <a:p>
                      <a:r>
                        <a:rPr lang="en-US" sz="1400" dirty="0"/>
                        <a:t>Youth protections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SI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SI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900653850"/>
                  </a:ext>
                </a:extLst>
              </a:tr>
              <a:tr h="447552">
                <a:tc>
                  <a:txBody>
                    <a:bodyPr/>
                    <a:lstStyle/>
                    <a:p>
                      <a:r>
                        <a:rPr lang="en-US" sz="1400" dirty="0"/>
                        <a:t>Enforcement &amp; penalties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SI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SI 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86029208"/>
                  </a:ext>
                </a:extLst>
              </a:tr>
              <a:tr h="447552">
                <a:tc>
                  <a:txBody>
                    <a:bodyPr/>
                    <a:lstStyle/>
                    <a:p>
                      <a:r>
                        <a:rPr lang="en-US" sz="1400" b="1" dirty="0"/>
                        <a:t>Composite indicator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SI 1 + SI 2 + SI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SI 4 + SI 5 + SI 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677253103"/>
                  </a:ext>
                </a:extLst>
              </a:tr>
            </a:tbl>
          </a:graphicData>
        </a:graphic>
      </p:graphicFrame>
      <p:sp>
        <p:nvSpPr>
          <p:cNvPr id="11" name="TextBox 10">
            <a:extLst>
              <a:ext uri="{FF2B5EF4-FFF2-40B4-BE49-F238E27FC236}">
                <a16:creationId xmlns:a16="http://schemas.microsoft.com/office/drawing/2014/main" id="{F6DA0D9F-89CB-D0C5-1AEE-40DE14D080D1}"/>
              </a:ext>
            </a:extLst>
          </p:cNvPr>
          <p:cNvSpPr txBox="1"/>
          <p:nvPr/>
        </p:nvSpPr>
        <p:spPr>
          <a:xfrm>
            <a:off x="6887942" y="2269977"/>
            <a:ext cx="4709751" cy="633315"/>
          </a:xfrm>
          <a:prstGeom prst="rect">
            <a:avLst/>
          </a:prstGeom>
          <a:noFill/>
        </p:spPr>
        <p:txBody>
          <a:bodyPr wrap="square" rtlCol="0">
            <a:spAutoFit/>
          </a:bodyPr>
          <a:lstStyle/>
          <a:p>
            <a:pPr>
              <a:lnSpc>
                <a:spcPct val="114000"/>
              </a:lnSpc>
              <a:spcAft>
                <a:spcPts val="1200"/>
              </a:spcAft>
            </a:pPr>
            <a:r>
              <a:rPr lang="en-US" sz="1600" b="1" dirty="0">
                <a:solidFill>
                  <a:schemeClr val="bg1"/>
                </a:solidFill>
              </a:rPr>
              <a:t>Example: Summary indicators in the advertising domain</a:t>
            </a:r>
          </a:p>
        </p:txBody>
      </p:sp>
    </p:spTree>
    <p:extLst>
      <p:ext uri="{BB962C8B-B14F-4D97-AF65-F5344CB8AC3E}">
        <p14:creationId xmlns:p14="http://schemas.microsoft.com/office/powerpoint/2010/main" val="5711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321B8428-BD78-4FC4-BEAE-596AB2DC5733}"/>
              </a:ext>
            </a:extLst>
          </p:cNvPr>
          <p:cNvSpPr>
            <a:spLocks noGrp="1"/>
          </p:cNvSpPr>
          <p:nvPr>
            <p:ph type="title"/>
          </p:nvPr>
        </p:nvSpPr>
        <p:spPr/>
        <p:txBody>
          <a:bodyPr/>
          <a:lstStyle/>
          <a:p>
            <a:pPr algn="l"/>
            <a:r>
              <a:rPr lang="en-US" noProof="0" dirty="0">
                <a:solidFill>
                  <a:srgbClr val="8189A2"/>
                </a:solidFill>
              </a:rPr>
              <a:t>Domain-specific composite indicators</a:t>
            </a:r>
            <a:endParaRPr lang="en-US" dirty="0">
              <a:solidFill>
                <a:srgbClr val="8189A2"/>
              </a:solidFill>
            </a:endParaRPr>
          </a:p>
        </p:txBody>
      </p:sp>
      <p:sp>
        <p:nvSpPr>
          <p:cNvPr id="4" name="Slide Number Placeholder 3">
            <a:extLst>
              <a:ext uri="{FF2B5EF4-FFF2-40B4-BE49-F238E27FC236}">
                <a16:creationId xmlns:a16="http://schemas.microsoft.com/office/drawing/2014/main" id="{6ED9FEDE-21F6-49AC-9079-4A0E154FFF0A}"/>
              </a:ext>
            </a:extLst>
          </p:cNvPr>
          <p:cNvSpPr>
            <a:spLocks noGrp="1"/>
          </p:cNvSpPr>
          <p:nvPr>
            <p:ph type="sldNum" sz="quarter" idx="12"/>
          </p:nvPr>
        </p:nvSpPr>
        <p:spPr/>
        <p:txBody>
          <a:bodyPr/>
          <a:lstStyle/>
          <a:p>
            <a:fld id="{7A9E80BB-C0DF-4F1B-8821-E3FD53412EFF}" type="slidenum">
              <a:rPr lang="en-US" smtClean="0">
                <a:solidFill>
                  <a:schemeClr val="tx1"/>
                </a:solidFill>
              </a:rPr>
              <a:pPr/>
              <a:t>11</a:t>
            </a:fld>
            <a:endParaRPr lang="en-US" dirty="0">
              <a:solidFill>
                <a:schemeClr val="tx1"/>
              </a:solidFill>
            </a:endParaRPr>
          </a:p>
        </p:txBody>
      </p:sp>
      <p:sp>
        <p:nvSpPr>
          <p:cNvPr id="2" name="Date Placeholder 1">
            <a:extLst>
              <a:ext uri="{FF2B5EF4-FFF2-40B4-BE49-F238E27FC236}">
                <a16:creationId xmlns:a16="http://schemas.microsoft.com/office/drawing/2014/main" id="{BEE64BC5-3EE9-44BC-B171-EB09E80F2477}"/>
              </a:ext>
            </a:extLst>
          </p:cNvPr>
          <p:cNvSpPr>
            <a:spLocks noGrp="1"/>
          </p:cNvSpPr>
          <p:nvPr>
            <p:ph type="dt" sz="half" idx="10"/>
          </p:nvPr>
        </p:nvSpPr>
        <p:spPr/>
        <p:txBody>
          <a:bodyPr/>
          <a:lstStyle/>
          <a:p>
            <a:r>
              <a:rPr lang="en-US" dirty="0">
                <a:solidFill>
                  <a:schemeClr val="tx1"/>
                </a:solidFill>
              </a:rPr>
              <a:t>2022</a:t>
            </a:r>
          </a:p>
        </p:txBody>
      </p:sp>
      <p:graphicFrame>
        <p:nvGraphicFramePr>
          <p:cNvPr id="30" name="Table 29">
            <a:extLst>
              <a:ext uri="{FF2B5EF4-FFF2-40B4-BE49-F238E27FC236}">
                <a16:creationId xmlns:a16="http://schemas.microsoft.com/office/drawing/2014/main" id="{D53AAFA0-7FE5-2E4F-5821-AEE76B2D5EC1}"/>
              </a:ext>
            </a:extLst>
          </p:cNvPr>
          <p:cNvGraphicFramePr>
            <a:graphicFrameLocks noGrp="1"/>
          </p:cNvGraphicFramePr>
          <p:nvPr>
            <p:extLst>
              <p:ext uri="{D42A27DB-BD31-4B8C-83A1-F6EECF244321}">
                <p14:modId xmlns:p14="http://schemas.microsoft.com/office/powerpoint/2010/main" val="3450009475"/>
              </p:ext>
            </p:extLst>
          </p:nvPr>
        </p:nvGraphicFramePr>
        <p:xfrm>
          <a:off x="6764932" y="2020817"/>
          <a:ext cx="4930658" cy="3534415"/>
        </p:xfrm>
        <a:graphic>
          <a:graphicData uri="http://schemas.openxmlformats.org/drawingml/2006/table">
            <a:tbl>
              <a:tblPr firstRow="1" bandRow="1">
                <a:tableStyleId>{5C22544A-7EE6-4342-B048-85BDC9FD1C3A}</a:tableStyleId>
              </a:tblPr>
              <a:tblGrid>
                <a:gridCol w="238005">
                  <a:extLst>
                    <a:ext uri="{9D8B030D-6E8A-4147-A177-3AD203B41FA5}">
                      <a16:colId xmlns:a16="http://schemas.microsoft.com/office/drawing/2014/main" val="1019990853"/>
                    </a:ext>
                  </a:extLst>
                </a:gridCol>
                <a:gridCol w="1329737">
                  <a:extLst>
                    <a:ext uri="{9D8B030D-6E8A-4147-A177-3AD203B41FA5}">
                      <a16:colId xmlns:a16="http://schemas.microsoft.com/office/drawing/2014/main" val="734103424"/>
                    </a:ext>
                  </a:extLst>
                </a:gridCol>
                <a:gridCol w="862002">
                  <a:extLst>
                    <a:ext uri="{9D8B030D-6E8A-4147-A177-3AD203B41FA5}">
                      <a16:colId xmlns:a16="http://schemas.microsoft.com/office/drawing/2014/main" val="144389445"/>
                    </a:ext>
                  </a:extLst>
                </a:gridCol>
                <a:gridCol w="844669">
                  <a:extLst>
                    <a:ext uri="{9D8B030D-6E8A-4147-A177-3AD203B41FA5}">
                      <a16:colId xmlns:a16="http://schemas.microsoft.com/office/drawing/2014/main" val="1064223568"/>
                    </a:ext>
                  </a:extLst>
                </a:gridCol>
                <a:gridCol w="1656245">
                  <a:extLst>
                    <a:ext uri="{9D8B030D-6E8A-4147-A177-3AD203B41FA5}">
                      <a16:colId xmlns:a16="http://schemas.microsoft.com/office/drawing/2014/main" val="149458739"/>
                    </a:ext>
                  </a:extLst>
                </a:gridCol>
              </a:tblGrid>
              <a:tr h="275238">
                <a:tc rowSpan="2">
                  <a:txBody>
                    <a:bodyPr/>
                    <a:lstStyle/>
                    <a:p>
                      <a:pPr algn="ctr"/>
                      <a:endParaRPr lang="en-US"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rowSpan="2">
                  <a:txBody>
                    <a:bodyPr/>
                    <a:lstStyle/>
                    <a:p>
                      <a:pPr algn="ctr"/>
                      <a:r>
                        <a:rPr lang="en-US" sz="1600" dirty="0"/>
                        <a:t>Domain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rowSpan="2">
                  <a:txBody>
                    <a:bodyPr/>
                    <a:lstStyle/>
                    <a:p>
                      <a:pPr algn="ctr"/>
                      <a:r>
                        <a:rPr lang="en-US" sz="1600" dirty="0"/>
                        <a:t>Weight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gridSpan="2">
                  <a:txBody>
                    <a:bodyPr/>
                    <a:lstStyle/>
                    <a:p>
                      <a:pPr algn="ctr"/>
                      <a:r>
                        <a:rPr lang="en-US" sz="1600" dirty="0"/>
                        <a:t>Composite indicator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035397910"/>
                  </a:ext>
                </a:extLst>
              </a:tr>
              <a:tr h="275238">
                <a:tc vMerge="1">
                  <a:txBody>
                    <a:bodyPr/>
                    <a:lstStyle/>
                    <a:p>
                      <a:pPr algn="ct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vMerge="1">
                  <a:txBody>
                    <a:bodyPr/>
                    <a:lstStyle/>
                    <a:p>
                      <a:pPr algn="ctr"/>
                      <a:r>
                        <a:rPr lang="en-US" sz="1400" dirty="0"/>
                        <a:t>Domain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vMerge="1">
                  <a:txBody>
                    <a:bodyPr/>
                    <a:lstStyle/>
                    <a:p>
                      <a:endParaRPr lang="en-US"/>
                    </a:p>
                  </a:txBody>
                  <a:tcPr/>
                </a:tc>
                <a:tc>
                  <a:txBody>
                    <a:bodyPr/>
                    <a:lstStyle/>
                    <a:p>
                      <a:pPr algn="ctr"/>
                      <a:r>
                        <a:rPr lang="en-US" sz="1600" b="1" dirty="0"/>
                        <a:t>Core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9498B0"/>
                    </a:solidFill>
                  </a:tcPr>
                </a:tc>
                <a:tc>
                  <a:txBody>
                    <a:bodyPr/>
                    <a:lstStyle/>
                    <a:p>
                      <a:pPr algn="ctr"/>
                      <a:r>
                        <a:rPr lang="en-US" sz="1600" b="1" dirty="0"/>
                        <a:t>Implementation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9498B0"/>
                    </a:solidFill>
                  </a:tcPr>
                </a:tc>
                <a:extLst>
                  <a:ext uri="{0D108BD9-81ED-4DB2-BD59-A6C34878D82A}">
                    <a16:rowId xmlns:a16="http://schemas.microsoft.com/office/drawing/2014/main" val="3660561613"/>
                  </a:ext>
                </a:extLst>
              </a:tr>
              <a:tr h="468224">
                <a:tc>
                  <a:txBody>
                    <a:bodyPr/>
                    <a:lstStyle/>
                    <a:p>
                      <a:pPr algn="ctr"/>
                      <a:r>
                        <a:rPr lang="en-US" sz="1600" b="1" dirty="0"/>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600" dirty="0"/>
                        <a:t>Availability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600" dirty="0"/>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US"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67060633"/>
                  </a:ext>
                </a:extLst>
              </a:tr>
              <a:tr h="467904">
                <a:tc>
                  <a:txBody>
                    <a:bodyPr/>
                    <a:lstStyle/>
                    <a:p>
                      <a:pPr algn="ctr"/>
                      <a:r>
                        <a:rPr lang="en-US" sz="1600" b="1" dirty="0"/>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tc>
                  <a:txBody>
                    <a:bodyPr/>
                    <a:lstStyle/>
                    <a:p>
                      <a:r>
                        <a:rPr lang="en-US" sz="1600" dirty="0"/>
                        <a:t>Drink-driving counter-measures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tc>
                  <a:txBody>
                    <a:bodyPr/>
                    <a:lstStyle/>
                    <a:p>
                      <a:pPr algn="ctr"/>
                      <a:r>
                        <a:rPr lang="en-US" sz="1600" dirty="0"/>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tc>
                  <a:txBody>
                    <a:bodyPr/>
                    <a:lstStyle/>
                    <a:p>
                      <a:pPr algn="ctr"/>
                      <a:r>
                        <a:rPr lang="en-US"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tc>
                  <a:txBody>
                    <a:bodyPr/>
                    <a:lstStyle/>
                    <a:p>
                      <a:pPr algn="ctr"/>
                      <a:r>
                        <a:rPr lang="en-US"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extLst>
                  <a:ext uri="{0D108BD9-81ED-4DB2-BD59-A6C34878D82A}">
                    <a16:rowId xmlns:a16="http://schemas.microsoft.com/office/drawing/2014/main" val="2119408509"/>
                  </a:ext>
                </a:extLst>
              </a:tr>
              <a:tr h="493516">
                <a:tc>
                  <a:txBody>
                    <a:bodyPr/>
                    <a:lstStyle/>
                    <a:p>
                      <a:pPr algn="ctr"/>
                      <a:r>
                        <a:rPr lang="en-US" sz="1600" b="1" dirty="0"/>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600" dirty="0"/>
                        <a:t>Treatment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600" dirty="0"/>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363324473"/>
                  </a:ext>
                </a:extLst>
              </a:tr>
              <a:tr h="612843">
                <a:tc>
                  <a:txBody>
                    <a:bodyPr/>
                    <a:lstStyle/>
                    <a:p>
                      <a:pPr algn="ctr"/>
                      <a:r>
                        <a:rPr lang="en-US" sz="1600" b="1" dirty="0"/>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tc>
                  <a:txBody>
                    <a:bodyPr/>
                    <a:lstStyle/>
                    <a:p>
                      <a:r>
                        <a:rPr lang="en-US" sz="1600" dirty="0"/>
                        <a:t>Advertising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tc>
                  <a:txBody>
                    <a:bodyPr/>
                    <a:lstStyle/>
                    <a:p>
                      <a:pPr algn="ctr"/>
                      <a:r>
                        <a:rPr lang="en-US" sz="1600" dirty="0"/>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tc>
                  <a:txBody>
                    <a:bodyPr/>
                    <a:lstStyle/>
                    <a:p>
                      <a:pPr algn="ctr"/>
                      <a:r>
                        <a:rPr lang="en-US"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tc>
                  <a:txBody>
                    <a:bodyPr/>
                    <a:lstStyle/>
                    <a:p>
                      <a:pPr algn="ctr"/>
                      <a:r>
                        <a:rPr lang="en-US"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extLst>
                  <a:ext uri="{0D108BD9-81ED-4DB2-BD59-A6C34878D82A}">
                    <a16:rowId xmlns:a16="http://schemas.microsoft.com/office/drawing/2014/main" val="3238918416"/>
                  </a:ext>
                </a:extLst>
              </a:tr>
              <a:tr h="466312">
                <a:tc>
                  <a:txBody>
                    <a:bodyPr/>
                    <a:lstStyle/>
                    <a:p>
                      <a:pPr algn="ctr"/>
                      <a:r>
                        <a:rPr lang="en-US" sz="1600" b="1" dirty="0"/>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tc>
                  <a:txBody>
                    <a:bodyPr/>
                    <a:lstStyle/>
                    <a:p>
                      <a:r>
                        <a:rPr lang="en-US" sz="1600" dirty="0"/>
                        <a:t>Pricing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tc>
                  <a:txBody>
                    <a:bodyPr/>
                    <a:lstStyle/>
                    <a:p>
                      <a:pPr algn="ctr"/>
                      <a:r>
                        <a:rPr lang="en-US" sz="1600" dirty="0"/>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tc>
                  <a:txBody>
                    <a:bodyPr/>
                    <a:lstStyle/>
                    <a:p>
                      <a:pPr algn="ctr"/>
                      <a:r>
                        <a:rPr lang="en-US"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tc>
                  <a:txBody>
                    <a:bodyPr/>
                    <a:lstStyle/>
                    <a:p>
                      <a:pPr algn="ctr"/>
                      <a:r>
                        <a:rPr lang="en-US" sz="16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extLst>
                  <a:ext uri="{0D108BD9-81ED-4DB2-BD59-A6C34878D82A}">
                    <a16:rowId xmlns:a16="http://schemas.microsoft.com/office/drawing/2014/main" val="1427433149"/>
                  </a:ext>
                </a:extLst>
              </a:tr>
            </a:tbl>
          </a:graphicData>
        </a:graphic>
      </p:graphicFrame>
      <p:sp>
        <p:nvSpPr>
          <p:cNvPr id="31" name="TextBox 30">
            <a:extLst>
              <a:ext uri="{FF2B5EF4-FFF2-40B4-BE49-F238E27FC236}">
                <a16:creationId xmlns:a16="http://schemas.microsoft.com/office/drawing/2014/main" id="{A7C62CD6-2D45-A8BE-378C-5DDA9D18A33B}"/>
              </a:ext>
            </a:extLst>
          </p:cNvPr>
          <p:cNvSpPr txBox="1"/>
          <p:nvPr/>
        </p:nvSpPr>
        <p:spPr>
          <a:xfrm>
            <a:off x="735562" y="1786823"/>
            <a:ext cx="5707898" cy="4342022"/>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sz="2400" dirty="0">
                <a:solidFill>
                  <a:schemeClr val="bg1"/>
                </a:solidFill>
              </a:rPr>
              <a:t>Composite indicators aggregate summary indicators by domain and type of indicator</a:t>
            </a:r>
          </a:p>
          <a:p>
            <a:pPr marL="742950" lvl="1" indent="-285750">
              <a:lnSpc>
                <a:spcPct val="114000"/>
              </a:lnSpc>
              <a:buFont typeface="Arial" panose="020B0604020202020204" pitchFamily="34" charset="0"/>
              <a:buChar char="•"/>
            </a:pPr>
            <a:r>
              <a:rPr lang="en-US" sz="2000" dirty="0">
                <a:solidFill>
                  <a:schemeClr val="bg1"/>
                </a:solidFill>
              </a:rPr>
              <a:t>Add the summary indicators that fall within a given domain</a:t>
            </a:r>
          </a:p>
          <a:p>
            <a:pPr marL="742950" lvl="1" indent="-285750">
              <a:lnSpc>
                <a:spcPct val="114000"/>
              </a:lnSpc>
              <a:buFont typeface="Arial" panose="020B0604020202020204" pitchFamily="34" charset="0"/>
              <a:buChar char="•"/>
            </a:pPr>
            <a:r>
              <a:rPr lang="en-US" sz="2000" dirty="0">
                <a:solidFill>
                  <a:schemeClr val="bg1"/>
                </a:solidFill>
              </a:rPr>
              <a:t>Divide to normalize the sum</a:t>
            </a:r>
          </a:p>
          <a:p>
            <a:pPr marL="742950" lvl="1" indent="-285750">
              <a:lnSpc>
                <a:spcPct val="114000"/>
              </a:lnSpc>
              <a:buFont typeface="Arial" panose="020B0604020202020204" pitchFamily="34" charset="0"/>
              <a:buChar char="•"/>
            </a:pPr>
            <a:r>
              <a:rPr lang="en-US" sz="2000" dirty="0">
                <a:solidFill>
                  <a:schemeClr val="bg1"/>
                </a:solidFill>
              </a:rPr>
              <a:t>The final score depends on the domain weight (10-30 points)</a:t>
            </a:r>
          </a:p>
          <a:p>
            <a:pPr marL="285750" indent="-285750">
              <a:lnSpc>
                <a:spcPct val="114000"/>
              </a:lnSpc>
              <a:buFont typeface="Arial" panose="020B0604020202020204" pitchFamily="34" charset="0"/>
              <a:buChar char="•"/>
            </a:pPr>
            <a:r>
              <a:rPr lang="en-US" sz="2400" dirty="0">
                <a:solidFill>
                  <a:schemeClr val="bg1"/>
                </a:solidFill>
              </a:rPr>
              <a:t>One core and one implementation </a:t>
            </a:r>
            <a:r>
              <a:rPr lang="en-US" sz="2400" u="sng" dirty="0">
                <a:solidFill>
                  <a:schemeClr val="bg1"/>
                </a:solidFill>
              </a:rPr>
              <a:t>composite</a:t>
            </a:r>
            <a:r>
              <a:rPr lang="en-US" sz="2400" dirty="0">
                <a:solidFill>
                  <a:schemeClr val="bg1"/>
                </a:solidFill>
              </a:rPr>
              <a:t> indicator for each SAFER area.</a:t>
            </a:r>
          </a:p>
        </p:txBody>
      </p:sp>
    </p:spTree>
    <p:extLst>
      <p:ext uri="{BB962C8B-B14F-4D97-AF65-F5344CB8AC3E}">
        <p14:creationId xmlns:p14="http://schemas.microsoft.com/office/powerpoint/2010/main" val="156206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4A280-B03A-3DF9-DE01-4D4461D36079}"/>
              </a:ext>
            </a:extLst>
          </p:cNvPr>
          <p:cNvSpPr/>
          <p:nvPr/>
        </p:nvSpPr>
        <p:spPr>
          <a:xfrm>
            <a:off x="0" y="0"/>
            <a:ext cx="12192000" cy="1527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50">
            <a:extLst>
              <a:ext uri="{FF2B5EF4-FFF2-40B4-BE49-F238E27FC236}">
                <a16:creationId xmlns:a16="http://schemas.microsoft.com/office/drawing/2014/main" id="{321B8428-BD78-4FC4-BEAE-596AB2DC5733}"/>
              </a:ext>
            </a:extLst>
          </p:cNvPr>
          <p:cNvSpPr>
            <a:spLocks noGrp="1"/>
          </p:cNvSpPr>
          <p:nvPr>
            <p:ph type="title"/>
          </p:nvPr>
        </p:nvSpPr>
        <p:spPr/>
        <p:txBody>
          <a:bodyPr/>
          <a:lstStyle/>
          <a:p>
            <a:pPr algn="l"/>
            <a:r>
              <a:rPr lang="en-US" dirty="0"/>
              <a:t>HIGH-LEVEL view of the safer monitoring system</a:t>
            </a:r>
          </a:p>
        </p:txBody>
      </p:sp>
      <p:sp>
        <p:nvSpPr>
          <p:cNvPr id="4" name="Slide Number Placeholder 3">
            <a:extLst>
              <a:ext uri="{FF2B5EF4-FFF2-40B4-BE49-F238E27FC236}">
                <a16:creationId xmlns:a16="http://schemas.microsoft.com/office/drawing/2014/main" id="{6ED9FEDE-21F6-49AC-9079-4A0E154FFF0A}"/>
              </a:ext>
            </a:extLst>
          </p:cNvPr>
          <p:cNvSpPr>
            <a:spLocks noGrp="1"/>
          </p:cNvSpPr>
          <p:nvPr>
            <p:ph type="sldNum" sz="quarter" idx="12"/>
          </p:nvPr>
        </p:nvSpPr>
        <p:spPr/>
        <p:txBody>
          <a:bodyPr/>
          <a:lstStyle/>
          <a:p>
            <a:fld id="{7A9E80BB-C0DF-4F1B-8821-E3FD53412EFF}" type="slidenum">
              <a:rPr lang="en-US" smtClean="0"/>
              <a:pPr/>
              <a:t>12</a:t>
            </a:fld>
            <a:endParaRPr lang="en-US" dirty="0"/>
          </a:p>
        </p:txBody>
      </p:sp>
      <p:sp>
        <p:nvSpPr>
          <p:cNvPr id="2" name="Date Placeholder 1">
            <a:extLst>
              <a:ext uri="{FF2B5EF4-FFF2-40B4-BE49-F238E27FC236}">
                <a16:creationId xmlns:a16="http://schemas.microsoft.com/office/drawing/2014/main" id="{BEE64BC5-3EE9-44BC-B171-EB09E80F2477}"/>
              </a:ext>
            </a:extLst>
          </p:cNvPr>
          <p:cNvSpPr>
            <a:spLocks noGrp="1"/>
          </p:cNvSpPr>
          <p:nvPr>
            <p:ph type="dt" sz="half" idx="10"/>
          </p:nvPr>
        </p:nvSpPr>
        <p:spPr/>
        <p:txBody>
          <a:bodyPr/>
          <a:lstStyle/>
          <a:p>
            <a:r>
              <a:rPr lang="en-US" dirty="0"/>
              <a:t>2022</a:t>
            </a:r>
          </a:p>
        </p:txBody>
      </p:sp>
      <p:graphicFrame>
        <p:nvGraphicFramePr>
          <p:cNvPr id="30" name="Table 29">
            <a:extLst>
              <a:ext uri="{FF2B5EF4-FFF2-40B4-BE49-F238E27FC236}">
                <a16:creationId xmlns:a16="http://schemas.microsoft.com/office/drawing/2014/main" id="{D53AAFA0-7FE5-2E4F-5821-AEE76B2D5EC1}"/>
              </a:ext>
            </a:extLst>
          </p:cNvPr>
          <p:cNvGraphicFramePr>
            <a:graphicFrameLocks noGrp="1"/>
          </p:cNvGraphicFramePr>
          <p:nvPr>
            <p:extLst>
              <p:ext uri="{D42A27DB-BD31-4B8C-83A1-F6EECF244321}">
                <p14:modId xmlns:p14="http://schemas.microsoft.com/office/powerpoint/2010/main" val="936052643"/>
              </p:ext>
            </p:extLst>
          </p:nvPr>
        </p:nvGraphicFramePr>
        <p:xfrm>
          <a:off x="2402097" y="2012250"/>
          <a:ext cx="6867313" cy="4261937"/>
        </p:xfrm>
        <a:graphic>
          <a:graphicData uri="http://schemas.openxmlformats.org/drawingml/2006/table">
            <a:tbl>
              <a:tblPr firstRow="1" bandRow="1">
                <a:tableStyleId>{5C22544A-7EE6-4342-B048-85BDC9FD1C3A}</a:tableStyleId>
              </a:tblPr>
              <a:tblGrid>
                <a:gridCol w="241454">
                  <a:extLst>
                    <a:ext uri="{9D8B030D-6E8A-4147-A177-3AD203B41FA5}">
                      <a16:colId xmlns:a16="http://schemas.microsoft.com/office/drawing/2014/main" val="1019990853"/>
                    </a:ext>
                  </a:extLst>
                </a:gridCol>
                <a:gridCol w="1398538">
                  <a:extLst>
                    <a:ext uri="{9D8B030D-6E8A-4147-A177-3AD203B41FA5}">
                      <a16:colId xmlns:a16="http://schemas.microsoft.com/office/drawing/2014/main" val="734103424"/>
                    </a:ext>
                  </a:extLst>
                </a:gridCol>
                <a:gridCol w="975360">
                  <a:extLst>
                    <a:ext uri="{9D8B030D-6E8A-4147-A177-3AD203B41FA5}">
                      <a16:colId xmlns:a16="http://schemas.microsoft.com/office/drawing/2014/main" val="605966459"/>
                    </a:ext>
                  </a:extLst>
                </a:gridCol>
                <a:gridCol w="777240">
                  <a:extLst>
                    <a:ext uri="{9D8B030D-6E8A-4147-A177-3AD203B41FA5}">
                      <a16:colId xmlns:a16="http://schemas.microsoft.com/office/drawing/2014/main" val="520223271"/>
                    </a:ext>
                  </a:extLst>
                </a:gridCol>
                <a:gridCol w="1493520">
                  <a:extLst>
                    <a:ext uri="{9D8B030D-6E8A-4147-A177-3AD203B41FA5}">
                      <a16:colId xmlns:a16="http://schemas.microsoft.com/office/drawing/2014/main" val="3239627941"/>
                    </a:ext>
                  </a:extLst>
                </a:gridCol>
                <a:gridCol w="1129200">
                  <a:extLst>
                    <a:ext uri="{9D8B030D-6E8A-4147-A177-3AD203B41FA5}">
                      <a16:colId xmlns:a16="http://schemas.microsoft.com/office/drawing/2014/main" val="2650774628"/>
                    </a:ext>
                  </a:extLst>
                </a:gridCol>
                <a:gridCol w="852001">
                  <a:extLst>
                    <a:ext uri="{9D8B030D-6E8A-4147-A177-3AD203B41FA5}">
                      <a16:colId xmlns:a16="http://schemas.microsoft.com/office/drawing/2014/main" val="2520333299"/>
                    </a:ext>
                  </a:extLst>
                </a:gridCol>
              </a:tblGrid>
              <a:tr h="756101">
                <a:tc>
                  <a:txBody>
                    <a:bodyPr/>
                    <a:lstStyle/>
                    <a:p>
                      <a:pPr algn="ct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Domain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Weight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Core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dirty="0">
                          <a:solidFill>
                            <a:schemeClr val="bg1"/>
                          </a:solidFill>
                        </a:rPr>
                        <a:t>Implementation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sz="1400" dirty="0"/>
                        <a:t>Expanded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US" sz="1400" dirty="0"/>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35397910"/>
                  </a:ext>
                </a:extLst>
              </a:tr>
              <a:tr h="395232">
                <a:tc>
                  <a:txBody>
                    <a:bodyPr/>
                    <a:lstStyle/>
                    <a:p>
                      <a:pPr algn="ct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400" dirty="0"/>
                        <a:t>Consumption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40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400" b="1" dirty="0"/>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6902759"/>
                  </a:ext>
                </a:extLst>
              </a:tr>
              <a:tr h="395232">
                <a:tc>
                  <a:txBody>
                    <a:bodyPr/>
                    <a:lstStyle/>
                    <a:p>
                      <a:pPr algn="ct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400" dirty="0"/>
                        <a:t>Harms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400" dirty="0"/>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400" b="1" dirty="0"/>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31823633"/>
                  </a:ext>
                </a:extLst>
              </a:tr>
              <a:tr h="395232">
                <a:tc>
                  <a:txBody>
                    <a:bodyPr/>
                    <a:lstStyle/>
                    <a:p>
                      <a:pPr algn="ctr"/>
                      <a:r>
                        <a:rPr lang="en-US" sz="1400" b="1" dirty="0"/>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400" dirty="0"/>
                        <a:t>Availability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US" sz="1400" dirty="0"/>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en-US" sz="1400" b="1" dirty="0"/>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67060633"/>
                  </a:ext>
                </a:extLst>
              </a:tr>
              <a:tr h="686307">
                <a:tc>
                  <a:txBody>
                    <a:bodyPr/>
                    <a:lstStyle/>
                    <a:p>
                      <a:pPr algn="ctr"/>
                      <a:r>
                        <a:rPr lang="en-US" sz="1400" b="1" dirty="0"/>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tc>
                  <a:txBody>
                    <a:bodyPr/>
                    <a:lstStyle/>
                    <a:p>
                      <a:r>
                        <a:rPr lang="en-US" sz="1400" dirty="0"/>
                        <a:t>Drink-driving counter-measures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tc>
                  <a:txBody>
                    <a:bodyPr/>
                    <a:lstStyle/>
                    <a:p>
                      <a:pPr algn="ctr"/>
                      <a:r>
                        <a:rPr lang="en-US" sz="1400" dirty="0"/>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tc>
                  <a:txBody>
                    <a:bodyPr/>
                    <a:lstStyle/>
                    <a:p>
                      <a:pPr algn="ctr"/>
                      <a:r>
                        <a:rPr lang="en-US" sz="1400" dirty="0"/>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dirty="0"/>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19408509"/>
                  </a:ext>
                </a:extLst>
              </a:tr>
              <a:tr h="421281">
                <a:tc>
                  <a:txBody>
                    <a:bodyPr/>
                    <a:lstStyle/>
                    <a:p>
                      <a:pPr algn="ctr"/>
                      <a:r>
                        <a:rPr lang="en-US" sz="1400" b="1" dirty="0"/>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400" dirty="0"/>
                        <a:t>Treatment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dirty="0"/>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363324473"/>
                  </a:ext>
                </a:extLst>
              </a:tr>
              <a:tr h="421281">
                <a:tc>
                  <a:txBody>
                    <a:bodyPr/>
                    <a:lstStyle/>
                    <a:p>
                      <a:pPr algn="ctr"/>
                      <a:r>
                        <a:rPr lang="en-US" sz="1400" b="1" dirty="0"/>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tc>
                  <a:txBody>
                    <a:bodyPr/>
                    <a:lstStyle/>
                    <a:p>
                      <a:r>
                        <a:rPr lang="en-US" sz="1400" dirty="0"/>
                        <a:t>Advertising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tc>
                  <a:txBody>
                    <a:bodyPr/>
                    <a:lstStyle/>
                    <a:p>
                      <a:pPr algn="ctr"/>
                      <a:r>
                        <a:rPr lang="en-US" sz="1400" dirty="0"/>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tc>
                  <a:txBody>
                    <a:bodyPr/>
                    <a:lstStyle/>
                    <a:p>
                      <a:pPr algn="ctr"/>
                      <a:r>
                        <a:rPr lang="en-US" sz="1400" dirty="0"/>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dirty="0"/>
                        <a:t>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238918416"/>
                  </a:ext>
                </a:extLst>
              </a:tr>
              <a:tr h="373029">
                <a:tc>
                  <a:txBody>
                    <a:bodyPr/>
                    <a:lstStyle/>
                    <a:p>
                      <a:pPr algn="ctr"/>
                      <a:r>
                        <a:rPr lang="en-US" sz="1400" b="1" dirty="0"/>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tc>
                  <a:txBody>
                    <a:bodyPr/>
                    <a:lstStyle/>
                    <a:p>
                      <a:r>
                        <a:rPr lang="en-US" sz="1400" dirty="0"/>
                        <a:t>Pricing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tc>
                  <a:txBody>
                    <a:bodyPr/>
                    <a:lstStyle/>
                    <a:p>
                      <a:pPr algn="ctr"/>
                      <a:r>
                        <a:rPr lang="en-US" sz="1400" dirty="0"/>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tc>
                  <a:txBody>
                    <a:bodyPr/>
                    <a:lstStyle/>
                    <a:p>
                      <a:pPr algn="ctr"/>
                      <a:r>
                        <a:rPr lang="en-US" sz="1400" dirty="0"/>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1D1D5"/>
                    </a:solidFill>
                  </a:tcPr>
                </a:tc>
                <a:tc>
                  <a:txBody>
                    <a:bodyPr/>
                    <a:lstStyle/>
                    <a:p>
                      <a:pPr algn="ctr"/>
                      <a:r>
                        <a:rPr lang="en-US" sz="1400" b="1" dirty="0"/>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27433149"/>
                  </a:ext>
                </a:extLst>
              </a:tr>
              <a:tr h="373029">
                <a:tc>
                  <a:txBody>
                    <a:bodyPr/>
                    <a:lstStyle/>
                    <a:p>
                      <a:pPr algn="ct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tc>
                  <a:txBody>
                    <a:bodyPr/>
                    <a:lstStyle/>
                    <a:p>
                      <a:r>
                        <a:rPr lang="en-US" sz="1400" b="1" dirty="0"/>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AEB"/>
                    </a:solidFill>
                  </a:tcPr>
                </a:tc>
                <a:tc>
                  <a:txBody>
                    <a:bodyPr/>
                    <a:lstStyle/>
                    <a:p>
                      <a:pPr algn="ctr"/>
                      <a:r>
                        <a:rPr lang="en-US" sz="1400" b="1" dirty="0"/>
                        <a:t>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dirty="0"/>
                        <a:t>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dirty="0"/>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dirty="0"/>
                        <a:t>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400" b="1" dirty="0"/>
                        <a:t>170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161906765"/>
                  </a:ext>
                </a:extLst>
              </a:tr>
            </a:tbl>
          </a:graphicData>
        </a:graphic>
      </p:graphicFrame>
    </p:spTree>
    <p:extLst>
      <p:ext uri="{BB962C8B-B14F-4D97-AF65-F5344CB8AC3E}">
        <p14:creationId xmlns:p14="http://schemas.microsoft.com/office/powerpoint/2010/main" val="3649021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BCD5-2FF8-A3FF-64A3-FB7A33B497BF}"/>
              </a:ext>
            </a:extLst>
          </p:cNvPr>
          <p:cNvSpPr>
            <a:spLocks noGrp="1"/>
          </p:cNvSpPr>
          <p:nvPr>
            <p:ph type="title"/>
          </p:nvPr>
        </p:nvSpPr>
        <p:spPr>
          <a:xfrm>
            <a:off x="753862" y="582216"/>
            <a:ext cx="10515600" cy="792369"/>
          </a:xfrm>
        </p:spPr>
        <p:txBody>
          <a:bodyPr/>
          <a:lstStyle/>
          <a:p>
            <a:r>
              <a:rPr lang="en-US" sz="1800" b="1" dirty="0">
                <a:effectLst/>
                <a:latin typeface="Arial Narrow" panose="020B0606020202030204" pitchFamily="34" charset="0"/>
                <a:ea typeface="Calibri" panose="020F0502020204030204" pitchFamily="34" charset="0"/>
                <a:cs typeface="Times New Roman" panose="02020603050405020304" pitchFamily="18" charset="0"/>
              </a:rPr>
              <a:t>Example OF METADATA FOR AN indicator:</a:t>
            </a:r>
            <a:br>
              <a:rPr lang="en-US" sz="1800" b="1" dirty="0">
                <a:effectLst/>
                <a:latin typeface="Arial Narrow" panose="020B0606020202030204" pitchFamily="34" charset="0"/>
                <a:ea typeface="Calibri" panose="020F0502020204030204" pitchFamily="34" charset="0"/>
                <a:cs typeface="Times New Roman" panose="02020603050405020304" pitchFamily="18" charset="0"/>
              </a:rPr>
            </a:br>
            <a:r>
              <a:rPr lang="en-US" sz="18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Alcohol excise tax as the percent of the retail price of the most consumed alcoholic beverage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7" name="Content Placeholder 6">
            <a:extLst>
              <a:ext uri="{FF2B5EF4-FFF2-40B4-BE49-F238E27FC236}">
                <a16:creationId xmlns:a16="http://schemas.microsoft.com/office/drawing/2014/main" id="{31C1A776-68DA-1163-F38F-3C61BD8204F7}"/>
              </a:ext>
            </a:extLst>
          </p:cNvPr>
          <p:cNvGraphicFramePr>
            <a:graphicFrameLocks noGrp="1"/>
          </p:cNvGraphicFramePr>
          <p:nvPr>
            <p:ph sz="quarter" idx="15"/>
            <p:extLst>
              <p:ext uri="{D42A27DB-BD31-4B8C-83A1-F6EECF244321}">
                <p14:modId xmlns:p14="http://schemas.microsoft.com/office/powerpoint/2010/main" val="3989291343"/>
              </p:ext>
            </p:extLst>
          </p:nvPr>
        </p:nvGraphicFramePr>
        <p:xfrm>
          <a:off x="496410" y="1508354"/>
          <a:ext cx="10329896" cy="4983888"/>
        </p:xfrm>
        <a:graphic>
          <a:graphicData uri="http://schemas.openxmlformats.org/drawingml/2006/table">
            <a:tbl>
              <a:tblPr firstRow="1" firstCol="1" bandRow="1">
                <a:tableStyleId>{5C22544A-7EE6-4342-B048-85BDC9FD1C3A}</a:tableStyleId>
              </a:tblPr>
              <a:tblGrid>
                <a:gridCol w="1975485">
                  <a:extLst>
                    <a:ext uri="{9D8B030D-6E8A-4147-A177-3AD203B41FA5}">
                      <a16:colId xmlns:a16="http://schemas.microsoft.com/office/drawing/2014/main" val="3949393337"/>
                    </a:ext>
                  </a:extLst>
                </a:gridCol>
                <a:gridCol w="8354411">
                  <a:extLst>
                    <a:ext uri="{9D8B030D-6E8A-4147-A177-3AD203B41FA5}">
                      <a16:colId xmlns:a16="http://schemas.microsoft.com/office/drawing/2014/main" val="4286914963"/>
                    </a:ext>
                  </a:extLst>
                </a:gridCol>
              </a:tblGrid>
              <a:tr h="218960">
                <a:tc>
                  <a:txBody>
                    <a:bodyPr/>
                    <a:lstStyle/>
                    <a:p>
                      <a:r>
                        <a:rPr lang="en-US" sz="1400">
                          <a:effectLst/>
                        </a:rPr>
                        <a:t>Metadata component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a:effectLst/>
                        </a:rPr>
                        <a:t>Description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03552"/>
                  </a:ext>
                </a:extLst>
              </a:tr>
              <a:tr h="243442">
                <a:tc>
                  <a:txBody>
                    <a:bodyPr/>
                    <a:lstStyle/>
                    <a:p>
                      <a:r>
                        <a:rPr lang="en-US" sz="1400">
                          <a:effectLst/>
                        </a:rPr>
                        <a:t>Weight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a:effectLst/>
                        </a:rPr>
                        <a:t>●●●●● 5/5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9639217"/>
                  </a:ext>
                </a:extLst>
              </a:tr>
              <a:tr h="1970636">
                <a:tc>
                  <a:txBody>
                    <a:bodyPr/>
                    <a:lstStyle/>
                    <a:p>
                      <a:r>
                        <a:rPr lang="en-US" sz="1400">
                          <a:effectLst/>
                        </a:rPr>
                        <a:t>Indicator definition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a:effectLst/>
                        </a:rPr>
                        <a:t>This indicator is a calculation of how much alcohol excises (volumetric-specific, alcohol-content specific, and ad-valorem) contribute to the retail price of a most commonly sold package size of the most sold brand of the most consumed beverage type in the country. The "most sold brand" and the “most commonly sold package size” are determined based on national market share information. The retail price is the price charged (inclusive of all taxes) on a standard package of alcohol purchased at an off-premises alcohol outlet in the capital city. The percent of the retail price comprised by alcohol excise taxes represents the alcohol-specific tax burden of each alcohol purchase.</a:t>
                      </a:r>
                    </a:p>
                    <a:p>
                      <a:r>
                        <a:rPr lang="en-US" sz="1400" dirty="0">
                          <a:effectLst/>
                        </a:rPr>
                        <a:t>If countries tax alcohol based on price (ad valorem), then the value for this indicator will be the same as the value of the indicator for the level of excise taxes on alcohol sales.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87976981"/>
                  </a:ext>
                </a:extLst>
              </a:tr>
              <a:tr h="218960">
                <a:tc>
                  <a:txBody>
                    <a:bodyPr/>
                    <a:lstStyle/>
                    <a:p>
                      <a:r>
                        <a:rPr lang="en-US" sz="1400">
                          <a:effectLst/>
                        </a:rPr>
                        <a:t>Sector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a:effectLst/>
                        </a:rPr>
                        <a:t>National authorities such as Customs and Excise Officers or the Ministry of Finance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0697054"/>
                  </a:ext>
                </a:extLst>
              </a:tr>
              <a:tr h="251426">
                <a:tc>
                  <a:txBody>
                    <a:bodyPr/>
                    <a:lstStyle/>
                    <a:p>
                      <a:r>
                        <a:rPr lang="en-US" sz="1400">
                          <a:effectLst/>
                        </a:rPr>
                        <a:t>Geographical coverage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a:effectLst/>
                        </a:rPr>
                        <a:t>National</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4937846"/>
                  </a:ext>
                </a:extLst>
              </a:tr>
              <a:tr h="218960">
                <a:tc>
                  <a:txBody>
                    <a:bodyPr/>
                    <a:lstStyle/>
                    <a:p>
                      <a:r>
                        <a:rPr lang="en-US" sz="1400">
                          <a:effectLst/>
                        </a:rPr>
                        <a:t>Periodicity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a:effectLst/>
                        </a:rPr>
                        <a:t>Every year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0049204"/>
                  </a:ext>
                </a:extLst>
              </a:tr>
              <a:tr h="218960">
                <a:tc>
                  <a:txBody>
                    <a:bodyPr/>
                    <a:lstStyle/>
                    <a:p>
                      <a:r>
                        <a:rPr lang="en-US" sz="1400">
                          <a:effectLst/>
                        </a:rPr>
                        <a:t>Disaggregation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a:effectLst/>
                        </a:rPr>
                        <a:t>By sub-region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678346"/>
                  </a:ext>
                </a:extLst>
              </a:tr>
              <a:tr h="547746">
                <a:tc>
                  <a:txBody>
                    <a:bodyPr/>
                    <a:lstStyle/>
                    <a:p>
                      <a:r>
                        <a:rPr lang="en-US" sz="1400">
                          <a:effectLst/>
                        </a:rPr>
                        <a:t>Annotation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a:effectLst/>
                        </a:rPr>
                        <a:t>This indicator measures tax burden and tax incidence, and it is superior to the tax paid per unit of alcohol indicator to measure how alcohol excise taxes distribute across income groups.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2859130"/>
                  </a:ext>
                </a:extLst>
              </a:tr>
              <a:tr h="437919">
                <a:tc>
                  <a:txBody>
                    <a:bodyPr/>
                    <a:lstStyle/>
                    <a:p>
                      <a:r>
                        <a:rPr lang="en-US" sz="1400">
                          <a:effectLst/>
                        </a:rPr>
                        <a:t>Indicator methodology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a:effectLst/>
                        </a:rPr>
                        <a:t>This indicator is calculated as 5=’tax</a:t>
                      </a:r>
                      <a:r>
                        <a:rPr lang="en-US" sz="1400" u="sng" dirty="0">
                          <a:effectLst/>
                        </a:rPr>
                        <a:t>&gt;</a:t>
                      </a:r>
                      <a:r>
                        <a:rPr lang="en-US" sz="1400" dirty="0">
                          <a:effectLst/>
                        </a:rPr>
                        <a:t>45%’; 4=’35%</a:t>
                      </a:r>
                      <a:r>
                        <a:rPr lang="en-US" sz="1400" u="sng" dirty="0">
                          <a:effectLst/>
                        </a:rPr>
                        <a:t>&gt;</a:t>
                      </a:r>
                      <a:r>
                        <a:rPr lang="en-US" sz="1400" dirty="0">
                          <a:effectLst/>
                        </a:rPr>
                        <a:t>tax&lt;45%’; 3=’25%</a:t>
                      </a:r>
                      <a:r>
                        <a:rPr lang="en-US" sz="1400" u="sng" dirty="0">
                          <a:effectLst/>
                        </a:rPr>
                        <a:t>&gt;</a:t>
                      </a:r>
                      <a:r>
                        <a:rPr lang="en-US" sz="1400" dirty="0">
                          <a:effectLst/>
                        </a:rPr>
                        <a:t>tax&lt;35%’; 2=’15%</a:t>
                      </a:r>
                      <a:r>
                        <a:rPr lang="en-US" sz="1400" u="sng" dirty="0">
                          <a:effectLst/>
                        </a:rPr>
                        <a:t>&gt;</a:t>
                      </a:r>
                      <a:r>
                        <a:rPr lang="en-US" sz="1400" dirty="0">
                          <a:effectLst/>
                        </a:rPr>
                        <a:t>tax&lt;25%’, 1=’5%</a:t>
                      </a:r>
                      <a:r>
                        <a:rPr lang="en-US" sz="1400" u="sng" dirty="0">
                          <a:effectLst/>
                        </a:rPr>
                        <a:t>&gt;</a:t>
                      </a:r>
                      <a:r>
                        <a:rPr lang="en-US" sz="1400" dirty="0">
                          <a:effectLst/>
                        </a:rPr>
                        <a:t>tax&lt;15%’, 0=’tax&lt;5%’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2051171"/>
                  </a:ext>
                </a:extLst>
              </a:tr>
              <a:tr h="656879">
                <a:tc>
                  <a:txBody>
                    <a:bodyPr/>
                    <a:lstStyle/>
                    <a:p>
                      <a:r>
                        <a:rPr lang="en-US" sz="1400">
                          <a:effectLst/>
                        </a:rPr>
                        <a:t>Potential for error</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400" dirty="0">
                          <a:effectLst/>
                        </a:rPr>
                        <a:t>There can be complexities in calculating the total taxes paid for each type of tax (e.g., sales tax vs. specific tax). Countries may wish to consider collaborating with an official from the Ministry of Finance to perform these calculations.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33925422"/>
                  </a:ext>
                </a:extLst>
              </a:tr>
            </a:tbl>
          </a:graphicData>
        </a:graphic>
      </p:graphicFrame>
      <p:sp>
        <p:nvSpPr>
          <p:cNvPr id="4" name="Slide Number Placeholder 3">
            <a:extLst>
              <a:ext uri="{FF2B5EF4-FFF2-40B4-BE49-F238E27FC236}">
                <a16:creationId xmlns:a16="http://schemas.microsoft.com/office/drawing/2014/main" id="{F5727E76-983C-6E5B-C68A-4FCDA4BA9D73}"/>
              </a:ext>
            </a:extLst>
          </p:cNvPr>
          <p:cNvSpPr>
            <a:spLocks noGrp="1"/>
          </p:cNvSpPr>
          <p:nvPr>
            <p:ph type="sldNum" sz="quarter" idx="12"/>
          </p:nvPr>
        </p:nvSpPr>
        <p:spPr/>
        <p:txBody>
          <a:bodyPr/>
          <a:lstStyle/>
          <a:p>
            <a:fld id="{7A9E80BB-C0DF-4F1B-8821-E3FD53412EFF}" type="slidenum">
              <a:rPr lang="en-US" smtClean="0"/>
              <a:pPr/>
              <a:t>13</a:t>
            </a:fld>
            <a:endParaRPr lang="en-US" dirty="0"/>
          </a:p>
        </p:txBody>
      </p:sp>
      <p:sp>
        <p:nvSpPr>
          <p:cNvPr id="6" name="Date Placeholder 5">
            <a:extLst>
              <a:ext uri="{FF2B5EF4-FFF2-40B4-BE49-F238E27FC236}">
                <a16:creationId xmlns:a16="http://schemas.microsoft.com/office/drawing/2014/main" id="{E9D61714-4F60-4D70-20A3-E0DAEE273829}"/>
              </a:ext>
            </a:extLst>
          </p:cNvPr>
          <p:cNvSpPr>
            <a:spLocks noGrp="1"/>
          </p:cNvSpPr>
          <p:nvPr>
            <p:ph type="dt" sz="half" idx="10"/>
          </p:nvPr>
        </p:nvSpPr>
        <p:spPr/>
        <p:txBody>
          <a:bodyPr/>
          <a:lstStyle/>
          <a:p>
            <a:r>
              <a:rPr lang="en-US" dirty="0"/>
              <a:t>2022</a:t>
            </a:r>
          </a:p>
        </p:txBody>
      </p:sp>
    </p:spTree>
    <p:extLst>
      <p:ext uri="{BB962C8B-B14F-4D97-AF65-F5344CB8AC3E}">
        <p14:creationId xmlns:p14="http://schemas.microsoft.com/office/powerpoint/2010/main" val="197564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9C6503-6DC2-3D82-B00F-36CE9FD140CA}"/>
              </a:ext>
            </a:extLst>
          </p:cNvPr>
          <p:cNvSpPr>
            <a:spLocks noGrp="1"/>
          </p:cNvSpPr>
          <p:nvPr>
            <p:ph type="title"/>
          </p:nvPr>
        </p:nvSpPr>
        <p:spPr/>
        <p:txBody>
          <a:bodyPr/>
          <a:lstStyle/>
          <a:p>
            <a:r>
              <a:rPr lang="en-US" dirty="0"/>
              <a:t>NEXT STEPS INCLUDE</a:t>
            </a:r>
          </a:p>
        </p:txBody>
      </p:sp>
      <p:sp>
        <p:nvSpPr>
          <p:cNvPr id="19" name="Content Placeholder 18">
            <a:extLst>
              <a:ext uri="{FF2B5EF4-FFF2-40B4-BE49-F238E27FC236}">
                <a16:creationId xmlns:a16="http://schemas.microsoft.com/office/drawing/2014/main" id="{5EAB8B99-FCDB-3B11-F0E1-42C454633D1B}"/>
              </a:ext>
            </a:extLst>
          </p:cNvPr>
          <p:cNvSpPr>
            <a:spLocks noGrp="1"/>
          </p:cNvSpPr>
          <p:nvPr>
            <p:ph sz="quarter" idx="15"/>
          </p:nvPr>
        </p:nvSpPr>
        <p:spPr/>
        <p:txBody>
          <a:bodyPr/>
          <a:lstStyle/>
          <a:p>
            <a:pPr marL="342900" indent="-342900">
              <a:buFont typeface="Arial" panose="020B0604020202020204" pitchFamily="34" charset="0"/>
              <a:buChar char="•"/>
            </a:pPr>
            <a:r>
              <a:rPr lang="en-US" sz="2400" dirty="0">
                <a:solidFill>
                  <a:schemeClr val="bg1"/>
                </a:solidFill>
              </a:rPr>
              <a:t>Internal and external review of the indicators, summary indicators, and composite indicators</a:t>
            </a:r>
          </a:p>
          <a:p>
            <a:pPr marL="1028700" lvl="1" indent="-342900"/>
            <a:r>
              <a:rPr lang="en-US" sz="2000" dirty="0">
                <a:solidFill>
                  <a:schemeClr val="bg1"/>
                </a:solidFill>
              </a:rPr>
              <a:t>Revise the SAFER monitoring system as needed</a:t>
            </a:r>
          </a:p>
          <a:p>
            <a:pPr marL="1028700" lvl="1" indent="-342900"/>
            <a:r>
              <a:rPr lang="en-US" sz="2000" dirty="0">
                <a:solidFill>
                  <a:schemeClr val="bg1"/>
                </a:solidFill>
              </a:rPr>
              <a:t>Summarize the meeting with experts</a:t>
            </a:r>
          </a:p>
          <a:p>
            <a:pPr marL="342900" indent="-342900">
              <a:buFont typeface="Arial" panose="020B0604020202020204" pitchFamily="34" charset="0"/>
              <a:buChar char="•"/>
            </a:pPr>
            <a:r>
              <a:rPr lang="en-US" sz="2400" dirty="0">
                <a:solidFill>
                  <a:schemeClr val="bg1"/>
                </a:solidFill>
              </a:rPr>
              <a:t>Develop technical guide for using the SAFER monitoring system</a:t>
            </a:r>
          </a:p>
          <a:p>
            <a:pPr marL="342900" indent="-342900">
              <a:buFont typeface="Arial" panose="020B0604020202020204" pitchFamily="34" charset="0"/>
              <a:buChar char="•"/>
            </a:pPr>
            <a:r>
              <a:rPr lang="en-US" sz="2400" dirty="0">
                <a:solidFill>
                  <a:schemeClr val="bg1"/>
                </a:solidFill>
              </a:rPr>
              <a:t>Develop a plan for phased-in implementation of the SAFER monitoring system in Uganda and Nepal</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p:txBody>
      </p:sp>
      <p:sp>
        <p:nvSpPr>
          <p:cNvPr id="15" name="Slide Number Placeholder 14">
            <a:extLst>
              <a:ext uri="{FF2B5EF4-FFF2-40B4-BE49-F238E27FC236}">
                <a16:creationId xmlns:a16="http://schemas.microsoft.com/office/drawing/2014/main" id="{662D052F-EFAE-A378-2743-560151F88509}"/>
              </a:ext>
            </a:extLst>
          </p:cNvPr>
          <p:cNvSpPr>
            <a:spLocks noGrp="1"/>
          </p:cNvSpPr>
          <p:nvPr>
            <p:ph type="sldNum" sz="quarter" idx="12"/>
          </p:nvPr>
        </p:nvSpPr>
        <p:spPr/>
        <p:txBody>
          <a:bodyPr/>
          <a:lstStyle/>
          <a:p>
            <a:fld id="{7A9E80BB-C0DF-4F1B-8821-E3FD53412EFF}" type="slidenum">
              <a:rPr lang="en-US" smtClean="0"/>
              <a:pPr/>
              <a:t>14</a:t>
            </a:fld>
            <a:endParaRPr lang="en-US" dirty="0"/>
          </a:p>
        </p:txBody>
      </p:sp>
      <p:sp>
        <p:nvSpPr>
          <p:cNvPr id="17" name="Date Placeholder 16">
            <a:extLst>
              <a:ext uri="{FF2B5EF4-FFF2-40B4-BE49-F238E27FC236}">
                <a16:creationId xmlns:a16="http://schemas.microsoft.com/office/drawing/2014/main" id="{C70B0920-7DED-6819-EF2B-5D4FFB4B9767}"/>
              </a:ext>
            </a:extLst>
          </p:cNvPr>
          <p:cNvSpPr>
            <a:spLocks noGrp="1"/>
          </p:cNvSpPr>
          <p:nvPr>
            <p:ph type="dt" sz="half" idx="10"/>
          </p:nvPr>
        </p:nvSpPr>
        <p:spPr/>
        <p:txBody>
          <a:bodyPr/>
          <a:lstStyle/>
          <a:p>
            <a:r>
              <a:rPr lang="en-US" dirty="0"/>
              <a:t>2022</a:t>
            </a:r>
          </a:p>
        </p:txBody>
      </p:sp>
      <p:sp>
        <p:nvSpPr>
          <p:cNvPr id="2" name="Content Placeholder 4">
            <a:extLst>
              <a:ext uri="{FF2B5EF4-FFF2-40B4-BE49-F238E27FC236}">
                <a16:creationId xmlns:a16="http://schemas.microsoft.com/office/drawing/2014/main" id="{148ABB32-4249-A17A-F6FD-B061EA30CBB1}"/>
              </a:ext>
            </a:extLst>
          </p:cNvPr>
          <p:cNvSpPr txBox="1">
            <a:spLocks/>
          </p:cNvSpPr>
          <p:nvPr/>
        </p:nvSpPr>
        <p:spPr>
          <a:xfrm>
            <a:off x="2562925" y="5413738"/>
            <a:ext cx="6307950" cy="11251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FFFF00"/>
                </a:solidFill>
              </a:rPr>
              <a:t>GAPC Oct 2023 Cape Town</a:t>
            </a:r>
          </a:p>
          <a:p>
            <a:r>
              <a:rPr lang="en-US" sz="2800" dirty="0">
                <a:solidFill>
                  <a:srgbClr val="FFFF00"/>
                </a:solidFill>
              </a:rPr>
              <a:t>https://gapc2023.samrc.ac.za/</a:t>
            </a:r>
          </a:p>
        </p:txBody>
      </p:sp>
      <p:pic>
        <p:nvPicPr>
          <p:cNvPr id="3" name="Picture 2">
            <a:extLst>
              <a:ext uri="{FF2B5EF4-FFF2-40B4-BE49-F238E27FC236}">
                <a16:creationId xmlns:a16="http://schemas.microsoft.com/office/drawing/2014/main" id="{AA79BFB3-0444-B4D8-70D3-CAE2073187A9}"/>
              </a:ext>
            </a:extLst>
          </p:cNvPr>
          <p:cNvPicPr>
            <a:picLocks noChangeAspect="1"/>
          </p:cNvPicPr>
          <p:nvPr/>
        </p:nvPicPr>
        <p:blipFill>
          <a:blip r:embed="rId2"/>
          <a:stretch>
            <a:fillRect/>
          </a:stretch>
        </p:blipFill>
        <p:spPr>
          <a:xfrm>
            <a:off x="8154990" y="4660421"/>
            <a:ext cx="1431771" cy="2033165"/>
          </a:xfrm>
          <a:prstGeom prst="rect">
            <a:avLst/>
          </a:prstGeom>
        </p:spPr>
      </p:pic>
    </p:spTree>
    <p:extLst>
      <p:ext uri="{BB962C8B-B14F-4D97-AF65-F5344CB8AC3E}">
        <p14:creationId xmlns:p14="http://schemas.microsoft.com/office/powerpoint/2010/main" val="278812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321B8428-BD78-4FC4-BEAE-596AB2DC5733}"/>
              </a:ext>
            </a:extLst>
          </p:cNvPr>
          <p:cNvSpPr>
            <a:spLocks noGrp="1"/>
          </p:cNvSpPr>
          <p:nvPr>
            <p:ph type="title"/>
          </p:nvPr>
        </p:nvSpPr>
        <p:spPr/>
        <p:txBody>
          <a:bodyPr/>
          <a:lstStyle/>
          <a:p>
            <a:r>
              <a:rPr lang="en-US" noProof="0" dirty="0"/>
              <a:t>SAFER INDICATORS project</a:t>
            </a:r>
            <a:endParaRPr lang="en-US" dirty="0"/>
          </a:p>
        </p:txBody>
      </p:sp>
      <p:sp>
        <p:nvSpPr>
          <p:cNvPr id="26" name="Content Placeholder 25">
            <a:extLst>
              <a:ext uri="{FF2B5EF4-FFF2-40B4-BE49-F238E27FC236}">
                <a16:creationId xmlns:a16="http://schemas.microsoft.com/office/drawing/2014/main" id="{BA95355E-66D5-FA45-8C9D-7218D38A693B}"/>
              </a:ext>
            </a:extLst>
          </p:cNvPr>
          <p:cNvSpPr>
            <a:spLocks noGrp="1"/>
          </p:cNvSpPr>
          <p:nvPr>
            <p:ph sz="quarter" idx="15"/>
          </p:nvPr>
        </p:nvSpPr>
        <p:spPr>
          <a:xfrm>
            <a:off x="396607" y="1889760"/>
            <a:ext cx="6901131" cy="3767447"/>
          </a:xfrm>
        </p:spPr>
        <p:txBody>
          <a:bodyPr/>
          <a:lstStyle/>
          <a:p>
            <a:r>
              <a:rPr lang="en-US" sz="2800" dirty="0"/>
              <a:t>The goal of this project is to design metrics to compare the comprehensiveness and stringency of alcohol policies </a:t>
            </a:r>
            <a:r>
              <a:rPr lang="en-US" sz="2800" b="1" dirty="0">
                <a:solidFill>
                  <a:schemeClr val="accent6">
                    <a:lumMod val="20000"/>
                    <a:lumOff val="80000"/>
                  </a:schemeClr>
                </a:solidFill>
              </a:rPr>
              <a:t>across countries</a:t>
            </a:r>
            <a:r>
              <a:rPr lang="en-US" sz="2800" dirty="0">
                <a:solidFill>
                  <a:schemeClr val="accent6">
                    <a:lumMod val="20000"/>
                    <a:lumOff val="80000"/>
                  </a:schemeClr>
                </a:solidFill>
              </a:rPr>
              <a:t> </a:t>
            </a:r>
            <a:r>
              <a:rPr lang="en-US" sz="2800" dirty="0"/>
              <a:t>and </a:t>
            </a:r>
          </a:p>
          <a:p>
            <a:pPr>
              <a:spcBef>
                <a:spcPts val="0"/>
              </a:spcBef>
            </a:pPr>
            <a:r>
              <a:rPr lang="en-US" sz="2800" b="1" dirty="0">
                <a:solidFill>
                  <a:schemeClr val="accent6">
                    <a:lumMod val="20000"/>
                    <a:lumOff val="80000"/>
                  </a:schemeClr>
                </a:solidFill>
              </a:rPr>
              <a:t>over time within a country</a:t>
            </a:r>
            <a:endParaRPr lang="en-US" sz="2800" dirty="0"/>
          </a:p>
        </p:txBody>
      </p:sp>
      <p:sp>
        <p:nvSpPr>
          <p:cNvPr id="4" name="Slide Number Placeholder 3">
            <a:extLst>
              <a:ext uri="{FF2B5EF4-FFF2-40B4-BE49-F238E27FC236}">
                <a16:creationId xmlns:a16="http://schemas.microsoft.com/office/drawing/2014/main" id="{6ED9FEDE-21F6-49AC-9079-4A0E154FFF0A}"/>
              </a:ext>
            </a:extLst>
          </p:cNvPr>
          <p:cNvSpPr>
            <a:spLocks noGrp="1"/>
          </p:cNvSpPr>
          <p:nvPr>
            <p:ph type="sldNum" sz="quarter" idx="12"/>
          </p:nvPr>
        </p:nvSpPr>
        <p:spPr/>
        <p:txBody>
          <a:bodyPr/>
          <a:lstStyle/>
          <a:p>
            <a:fld id="{7A9E80BB-C0DF-4F1B-8821-E3FD53412EFF}" type="slidenum">
              <a:rPr lang="en-US" smtClean="0"/>
              <a:pPr/>
              <a:t>2</a:t>
            </a:fld>
            <a:endParaRPr lang="en-US" dirty="0"/>
          </a:p>
        </p:txBody>
      </p:sp>
      <p:sp>
        <p:nvSpPr>
          <p:cNvPr id="27" name="Picture Placeholder 26">
            <a:extLst>
              <a:ext uri="{FF2B5EF4-FFF2-40B4-BE49-F238E27FC236}">
                <a16:creationId xmlns:a16="http://schemas.microsoft.com/office/drawing/2014/main" id="{79FE36B6-B769-CA8D-DA14-38579A6C7E79}"/>
              </a:ext>
            </a:extLst>
          </p:cNvPr>
          <p:cNvSpPr>
            <a:spLocks noGrp="1"/>
          </p:cNvSpPr>
          <p:nvPr>
            <p:ph type="pic" sz="quarter" idx="13"/>
          </p:nvPr>
        </p:nvSpPr>
        <p:spPr/>
      </p:sp>
      <p:sp>
        <p:nvSpPr>
          <p:cNvPr id="2" name="Date Placeholder 1">
            <a:extLst>
              <a:ext uri="{FF2B5EF4-FFF2-40B4-BE49-F238E27FC236}">
                <a16:creationId xmlns:a16="http://schemas.microsoft.com/office/drawing/2014/main" id="{BEE64BC5-3EE9-44BC-B171-EB09E80F2477}"/>
              </a:ext>
            </a:extLst>
          </p:cNvPr>
          <p:cNvSpPr>
            <a:spLocks noGrp="1"/>
          </p:cNvSpPr>
          <p:nvPr>
            <p:ph type="dt" sz="half" idx="10"/>
          </p:nvPr>
        </p:nvSpPr>
        <p:spPr/>
        <p:txBody>
          <a:bodyPr/>
          <a:lstStyle/>
          <a:p>
            <a:r>
              <a:rPr lang="en-US" dirty="0"/>
              <a:t>20XX</a:t>
            </a:r>
          </a:p>
        </p:txBody>
      </p:sp>
      <p:pic>
        <p:nvPicPr>
          <p:cNvPr id="8" name="Picture 7">
            <a:extLst>
              <a:ext uri="{FF2B5EF4-FFF2-40B4-BE49-F238E27FC236}">
                <a16:creationId xmlns:a16="http://schemas.microsoft.com/office/drawing/2014/main" id="{71B07588-4DAE-8E40-519C-8904A958315E}"/>
              </a:ext>
            </a:extLst>
          </p:cNvPr>
          <p:cNvPicPr>
            <a:picLocks noChangeAspect="1"/>
          </p:cNvPicPr>
          <p:nvPr/>
        </p:nvPicPr>
        <p:blipFill rotWithShape="1">
          <a:blip r:embed="rId2"/>
          <a:srcRect l="24235" t="17361" r="50000" b="21111"/>
          <a:stretch/>
        </p:blipFill>
        <p:spPr>
          <a:xfrm>
            <a:off x="7884367" y="0"/>
            <a:ext cx="4307633" cy="6858000"/>
          </a:xfrm>
          <a:prstGeom prst="rect">
            <a:avLst/>
          </a:prstGeom>
        </p:spPr>
      </p:pic>
      <p:sp>
        <p:nvSpPr>
          <p:cNvPr id="9" name="Rectangle 8">
            <a:extLst>
              <a:ext uri="{FF2B5EF4-FFF2-40B4-BE49-F238E27FC236}">
                <a16:creationId xmlns:a16="http://schemas.microsoft.com/office/drawing/2014/main" id="{6208AAFD-D8FE-0E43-C2BA-BBAB81EBE5A2}"/>
              </a:ext>
            </a:extLst>
          </p:cNvPr>
          <p:cNvSpPr/>
          <p:nvPr/>
        </p:nvSpPr>
        <p:spPr>
          <a:xfrm>
            <a:off x="7884367" y="0"/>
            <a:ext cx="4307633" cy="6858000"/>
          </a:xfrm>
          <a:prstGeom prst="rect">
            <a:avLst/>
          </a:prstGeom>
          <a:solidFill>
            <a:srgbClr val="292B37">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414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CCFF8C4-6092-2A03-D578-2F8E1F48BB0A}"/>
              </a:ext>
            </a:extLst>
          </p:cNvPr>
          <p:cNvSpPr>
            <a:spLocks noGrp="1"/>
          </p:cNvSpPr>
          <p:nvPr>
            <p:ph type="title"/>
          </p:nvPr>
        </p:nvSpPr>
        <p:spPr/>
        <p:txBody>
          <a:bodyPr/>
          <a:lstStyle/>
          <a:p>
            <a:r>
              <a:rPr lang="en-US" dirty="0"/>
              <a:t>Process to develop the safer monitoring system</a:t>
            </a:r>
          </a:p>
        </p:txBody>
      </p:sp>
      <p:sp>
        <p:nvSpPr>
          <p:cNvPr id="4" name="Slide Number Placeholder 3">
            <a:extLst>
              <a:ext uri="{FF2B5EF4-FFF2-40B4-BE49-F238E27FC236}">
                <a16:creationId xmlns:a16="http://schemas.microsoft.com/office/drawing/2014/main" id="{2EFBE23F-8ABA-2832-48FD-E0E86276AF74}"/>
              </a:ext>
            </a:extLst>
          </p:cNvPr>
          <p:cNvSpPr>
            <a:spLocks noGrp="1"/>
          </p:cNvSpPr>
          <p:nvPr>
            <p:ph type="sldNum" sz="quarter" idx="12"/>
          </p:nvPr>
        </p:nvSpPr>
        <p:spPr/>
        <p:txBody>
          <a:bodyPr/>
          <a:lstStyle/>
          <a:p>
            <a:fld id="{7A9E80BB-C0DF-4F1B-8821-E3FD53412EFF}" type="slidenum">
              <a:rPr lang="en-US" smtClean="0"/>
              <a:pPr/>
              <a:t>3</a:t>
            </a:fld>
            <a:endParaRPr lang="en-US" dirty="0"/>
          </a:p>
        </p:txBody>
      </p:sp>
      <p:sp>
        <p:nvSpPr>
          <p:cNvPr id="7" name="Date Placeholder 6">
            <a:extLst>
              <a:ext uri="{FF2B5EF4-FFF2-40B4-BE49-F238E27FC236}">
                <a16:creationId xmlns:a16="http://schemas.microsoft.com/office/drawing/2014/main" id="{87A45EDF-AFE5-401B-4177-7AEFFA14F511}"/>
              </a:ext>
            </a:extLst>
          </p:cNvPr>
          <p:cNvSpPr>
            <a:spLocks noGrp="1"/>
          </p:cNvSpPr>
          <p:nvPr>
            <p:ph type="dt" sz="half" idx="10"/>
          </p:nvPr>
        </p:nvSpPr>
        <p:spPr/>
        <p:txBody>
          <a:bodyPr/>
          <a:lstStyle/>
          <a:p>
            <a:r>
              <a:rPr lang="en-US" dirty="0"/>
              <a:t>2022</a:t>
            </a:r>
          </a:p>
        </p:txBody>
      </p:sp>
      <p:graphicFrame>
        <p:nvGraphicFramePr>
          <p:cNvPr id="98" name="Diagram 97">
            <a:extLst>
              <a:ext uri="{FF2B5EF4-FFF2-40B4-BE49-F238E27FC236}">
                <a16:creationId xmlns:a16="http://schemas.microsoft.com/office/drawing/2014/main" id="{09FDEB24-BA4D-D48F-B46C-DAC08B697356}"/>
              </a:ext>
            </a:extLst>
          </p:cNvPr>
          <p:cNvGraphicFramePr/>
          <p:nvPr>
            <p:extLst>
              <p:ext uri="{D42A27DB-BD31-4B8C-83A1-F6EECF244321}">
                <p14:modId xmlns:p14="http://schemas.microsoft.com/office/powerpoint/2010/main" val="488741997"/>
              </p:ext>
            </p:extLst>
          </p:nvPr>
        </p:nvGraphicFramePr>
        <p:xfrm>
          <a:off x="496410" y="1176051"/>
          <a:ext cx="11213743" cy="5681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96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FECB2D-3768-F2A3-E4A7-5F390BA1F222}"/>
              </a:ext>
            </a:extLst>
          </p:cNvPr>
          <p:cNvSpPr/>
          <p:nvPr/>
        </p:nvSpPr>
        <p:spPr>
          <a:xfrm>
            <a:off x="0" y="0"/>
            <a:ext cx="12192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50">
            <a:extLst>
              <a:ext uri="{FF2B5EF4-FFF2-40B4-BE49-F238E27FC236}">
                <a16:creationId xmlns:a16="http://schemas.microsoft.com/office/drawing/2014/main" id="{321B8428-BD78-4FC4-BEAE-596AB2DC5733}"/>
              </a:ext>
            </a:extLst>
          </p:cNvPr>
          <p:cNvSpPr>
            <a:spLocks noGrp="1"/>
          </p:cNvSpPr>
          <p:nvPr>
            <p:ph type="title"/>
          </p:nvPr>
        </p:nvSpPr>
        <p:spPr>
          <a:xfrm>
            <a:off x="327790" y="260488"/>
            <a:ext cx="11367800" cy="576447"/>
          </a:xfrm>
        </p:spPr>
        <p:txBody>
          <a:bodyPr/>
          <a:lstStyle/>
          <a:p>
            <a:r>
              <a:rPr lang="en-US" noProof="0" dirty="0">
                <a:solidFill>
                  <a:schemeClr val="tx1"/>
                </a:solidFill>
              </a:rPr>
              <a:t>indicators, DIMENSIONS, AND DOMAINS</a:t>
            </a:r>
            <a:endParaRPr lang="en-US" dirty="0">
              <a:solidFill>
                <a:schemeClr val="tx1"/>
              </a:solidFill>
            </a:endParaRPr>
          </a:p>
        </p:txBody>
      </p:sp>
      <p:sp>
        <p:nvSpPr>
          <p:cNvPr id="4" name="Slide Number Placeholder 3">
            <a:extLst>
              <a:ext uri="{FF2B5EF4-FFF2-40B4-BE49-F238E27FC236}">
                <a16:creationId xmlns:a16="http://schemas.microsoft.com/office/drawing/2014/main" id="{6ED9FEDE-21F6-49AC-9079-4A0E154FFF0A}"/>
              </a:ext>
            </a:extLst>
          </p:cNvPr>
          <p:cNvSpPr>
            <a:spLocks noGrp="1"/>
          </p:cNvSpPr>
          <p:nvPr>
            <p:ph type="sldNum" sz="quarter" idx="12"/>
          </p:nvPr>
        </p:nvSpPr>
        <p:spPr/>
        <p:txBody>
          <a:bodyPr/>
          <a:lstStyle/>
          <a:p>
            <a:fld id="{7A9E80BB-C0DF-4F1B-8821-E3FD53412EFF}" type="slidenum">
              <a:rPr lang="en-US" smtClean="0"/>
              <a:pPr/>
              <a:t>4</a:t>
            </a:fld>
            <a:endParaRPr lang="en-US" dirty="0"/>
          </a:p>
        </p:txBody>
      </p:sp>
      <p:sp>
        <p:nvSpPr>
          <p:cNvPr id="2" name="Date Placeholder 1">
            <a:extLst>
              <a:ext uri="{FF2B5EF4-FFF2-40B4-BE49-F238E27FC236}">
                <a16:creationId xmlns:a16="http://schemas.microsoft.com/office/drawing/2014/main" id="{BEE64BC5-3EE9-44BC-B171-EB09E80F2477}"/>
              </a:ext>
            </a:extLst>
          </p:cNvPr>
          <p:cNvSpPr>
            <a:spLocks noGrp="1"/>
          </p:cNvSpPr>
          <p:nvPr>
            <p:ph type="dt" sz="half" idx="10"/>
          </p:nvPr>
        </p:nvSpPr>
        <p:spPr/>
        <p:txBody>
          <a:bodyPr/>
          <a:lstStyle/>
          <a:p>
            <a:r>
              <a:rPr lang="en-US" dirty="0"/>
              <a:t>2022</a:t>
            </a:r>
          </a:p>
        </p:txBody>
      </p:sp>
      <p:sp>
        <p:nvSpPr>
          <p:cNvPr id="26" name="Text Placeholder 14">
            <a:extLst>
              <a:ext uri="{FF2B5EF4-FFF2-40B4-BE49-F238E27FC236}">
                <a16:creationId xmlns:a16="http://schemas.microsoft.com/office/drawing/2014/main" id="{B3565614-B068-FBC6-D01C-5B1B314AD6A5}"/>
              </a:ext>
            </a:extLst>
          </p:cNvPr>
          <p:cNvSpPr txBox="1">
            <a:spLocks/>
          </p:cNvSpPr>
          <p:nvPr/>
        </p:nvSpPr>
        <p:spPr>
          <a:xfrm>
            <a:off x="1759701" y="4182958"/>
            <a:ext cx="6505068" cy="475149"/>
          </a:xfrm>
          <a:prstGeom prst="rect">
            <a:avLst/>
          </a:prstGeom>
        </p:spPr>
        <p:txBody>
          <a:bodyPr anchor="b"/>
          <a:lstStyle>
            <a:lvl1pPr marL="0" indent="0" algn="ctr" defTabSz="914400" rtl="0" eaLnBrk="1" latinLnBrk="0" hangingPunct="1">
              <a:lnSpc>
                <a:spcPct val="90000"/>
              </a:lnSpc>
              <a:spcBef>
                <a:spcPts val="1000"/>
              </a:spcBef>
              <a:buFont typeface="Arial" panose="020B0604020202020204" pitchFamily="34" charset="0"/>
              <a:buNone/>
              <a:defRPr sz="1600" kern="1200" cap="all" spc="20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endParaRPr lang="en-US" sz="2000" cap="none" dirty="0"/>
          </a:p>
        </p:txBody>
      </p:sp>
      <p:sp>
        <p:nvSpPr>
          <p:cNvPr id="27" name="Text Placeholder 14">
            <a:extLst>
              <a:ext uri="{FF2B5EF4-FFF2-40B4-BE49-F238E27FC236}">
                <a16:creationId xmlns:a16="http://schemas.microsoft.com/office/drawing/2014/main" id="{003EB22C-16BC-DAB4-41CF-7CB0817FC7BE}"/>
              </a:ext>
            </a:extLst>
          </p:cNvPr>
          <p:cNvSpPr txBox="1">
            <a:spLocks/>
          </p:cNvSpPr>
          <p:nvPr/>
        </p:nvSpPr>
        <p:spPr>
          <a:xfrm>
            <a:off x="473260" y="5323196"/>
            <a:ext cx="3304404" cy="475149"/>
          </a:xfrm>
          <a:prstGeom prst="rect">
            <a:avLst/>
          </a:prstGeom>
        </p:spPr>
        <p:txBody>
          <a:bodyPr anchor="b"/>
          <a:lstStyle>
            <a:lvl1pPr marL="0" indent="0" algn="ctr" defTabSz="914400" rtl="0" eaLnBrk="1" latinLnBrk="0" hangingPunct="1">
              <a:lnSpc>
                <a:spcPct val="90000"/>
              </a:lnSpc>
              <a:spcBef>
                <a:spcPts val="1000"/>
              </a:spcBef>
              <a:buFont typeface="Arial" panose="020B0604020202020204" pitchFamily="34" charset="0"/>
              <a:buNone/>
              <a:defRPr sz="1600" kern="1200" cap="all" spc="20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cap="none" dirty="0"/>
          </a:p>
        </p:txBody>
      </p:sp>
      <p:graphicFrame>
        <p:nvGraphicFramePr>
          <p:cNvPr id="36" name="Diagram 35">
            <a:extLst>
              <a:ext uri="{FF2B5EF4-FFF2-40B4-BE49-F238E27FC236}">
                <a16:creationId xmlns:a16="http://schemas.microsoft.com/office/drawing/2014/main" id="{4E8C83A8-9C8C-1071-B626-04AFDCB3CBAB}"/>
              </a:ext>
            </a:extLst>
          </p:cNvPr>
          <p:cNvGraphicFramePr/>
          <p:nvPr>
            <p:extLst>
              <p:ext uri="{D42A27DB-BD31-4B8C-83A1-F6EECF244321}">
                <p14:modId xmlns:p14="http://schemas.microsoft.com/office/powerpoint/2010/main" val="2124027570"/>
              </p:ext>
            </p:extLst>
          </p:nvPr>
        </p:nvGraphicFramePr>
        <p:xfrm>
          <a:off x="1947690" y="1059655"/>
          <a:ext cx="8128000" cy="5296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8" name="Straight Arrow Connector 37">
            <a:extLst>
              <a:ext uri="{FF2B5EF4-FFF2-40B4-BE49-F238E27FC236}">
                <a16:creationId xmlns:a16="http://schemas.microsoft.com/office/drawing/2014/main" id="{952AF8C8-00A0-31F2-4B8B-0F79B926FEF7}"/>
              </a:ext>
            </a:extLst>
          </p:cNvPr>
          <p:cNvCxnSpPr>
            <a:cxnSpLocks/>
          </p:cNvCxnSpPr>
          <p:nvPr/>
        </p:nvCxnSpPr>
        <p:spPr>
          <a:xfrm flipV="1">
            <a:off x="1427871" y="1153551"/>
            <a:ext cx="0" cy="46447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13DA072C-8C4A-48DF-3A57-380B9F411FB5}"/>
              </a:ext>
            </a:extLst>
          </p:cNvPr>
          <p:cNvCxnSpPr>
            <a:cxnSpLocks/>
          </p:cNvCxnSpPr>
          <p:nvPr/>
        </p:nvCxnSpPr>
        <p:spPr>
          <a:xfrm>
            <a:off x="10464019" y="1059655"/>
            <a:ext cx="0" cy="4738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Text Placeholder 5">
            <a:extLst>
              <a:ext uri="{FF2B5EF4-FFF2-40B4-BE49-F238E27FC236}">
                <a16:creationId xmlns:a16="http://schemas.microsoft.com/office/drawing/2014/main" id="{8DC5A635-64EF-28DD-341A-661AB50C0A4E}"/>
              </a:ext>
            </a:extLst>
          </p:cNvPr>
          <p:cNvSpPr txBox="1">
            <a:spLocks/>
          </p:cNvSpPr>
          <p:nvPr/>
        </p:nvSpPr>
        <p:spPr>
          <a:xfrm rot="5400000">
            <a:off x="9347731" y="3144856"/>
            <a:ext cx="2357652" cy="475147"/>
          </a:xfrm>
          <a:prstGeom prst="rect">
            <a:avLst/>
          </a:prstGeom>
        </p:spPr>
        <p:txBody>
          <a:bodyPr/>
          <a:lstStyle>
            <a:lvl1pPr marL="0" indent="0" algn="ctr" defTabSz="914400" rtl="0" eaLnBrk="1" latinLnBrk="0" hangingPunct="1">
              <a:lnSpc>
                <a:spcPct val="125000"/>
              </a:lnSpc>
              <a:spcBef>
                <a:spcPts val="0"/>
              </a:spcBef>
              <a:buFont typeface="Arial" panose="020B0604020202020204" pitchFamily="34" charset="0"/>
              <a:buNone/>
              <a:defRPr sz="1200" b="0" i="0" kern="1200" cap="none" spc="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Specificity</a:t>
            </a:r>
          </a:p>
        </p:txBody>
      </p:sp>
      <p:sp>
        <p:nvSpPr>
          <p:cNvPr id="41" name="Text Placeholder 5">
            <a:extLst>
              <a:ext uri="{FF2B5EF4-FFF2-40B4-BE49-F238E27FC236}">
                <a16:creationId xmlns:a16="http://schemas.microsoft.com/office/drawing/2014/main" id="{30E0B044-EB43-E839-494D-A1D6BA015927}"/>
              </a:ext>
            </a:extLst>
          </p:cNvPr>
          <p:cNvSpPr txBox="1">
            <a:spLocks/>
          </p:cNvSpPr>
          <p:nvPr/>
        </p:nvSpPr>
        <p:spPr>
          <a:xfrm rot="16200000" flipH="1">
            <a:off x="130007" y="3142674"/>
            <a:ext cx="2357652" cy="475147"/>
          </a:xfrm>
          <a:prstGeom prst="rect">
            <a:avLst/>
          </a:prstGeom>
        </p:spPr>
        <p:txBody>
          <a:bodyPr/>
          <a:lstStyle>
            <a:lvl1pPr marL="0" indent="0" algn="ctr" defTabSz="914400" rtl="0" eaLnBrk="1" latinLnBrk="0" hangingPunct="1">
              <a:lnSpc>
                <a:spcPct val="125000"/>
              </a:lnSpc>
              <a:spcBef>
                <a:spcPts val="0"/>
              </a:spcBef>
              <a:buFont typeface="Arial" panose="020B0604020202020204" pitchFamily="34" charset="0"/>
              <a:buNone/>
              <a:defRPr sz="1200" b="0" i="0" kern="1200" cap="none" spc="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Breadth</a:t>
            </a:r>
          </a:p>
        </p:txBody>
      </p:sp>
      <p:sp>
        <p:nvSpPr>
          <p:cNvPr id="3" name="Rectangle: Rounded Corners 2">
            <a:extLst>
              <a:ext uri="{FF2B5EF4-FFF2-40B4-BE49-F238E27FC236}">
                <a16:creationId xmlns:a16="http://schemas.microsoft.com/office/drawing/2014/main" id="{FA89978C-F161-0D07-38AE-53801F02195C}"/>
              </a:ext>
            </a:extLst>
          </p:cNvPr>
          <p:cNvSpPr/>
          <p:nvPr/>
        </p:nvSpPr>
        <p:spPr>
          <a:xfrm>
            <a:off x="870335" y="6356350"/>
            <a:ext cx="10399178" cy="475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identify indicators we </a:t>
            </a:r>
            <a:r>
              <a:rPr lang="en-US"/>
              <a:t>drew on WHO </a:t>
            </a:r>
            <a:r>
              <a:rPr lang="en-US" dirty="0"/>
              <a:t>reports, meeting reports, project reports &amp; publications</a:t>
            </a:r>
          </a:p>
        </p:txBody>
      </p:sp>
    </p:spTree>
    <p:extLst>
      <p:ext uri="{BB962C8B-B14F-4D97-AF65-F5344CB8AC3E}">
        <p14:creationId xmlns:p14="http://schemas.microsoft.com/office/powerpoint/2010/main" val="253645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FECB2D-3768-F2A3-E4A7-5F390BA1F222}"/>
              </a:ext>
            </a:extLst>
          </p:cNvPr>
          <p:cNvSpPr/>
          <p:nvPr/>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50">
            <a:extLst>
              <a:ext uri="{FF2B5EF4-FFF2-40B4-BE49-F238E27FC236}">
                <a16:creationId xmlns:a16="http://schemas.microsoft.com/office/drawing/2014/main" id="{321B8428-BD78-4FC4-BEAE-596AB2DC5733}"/>
              </a:ext>
            </a:extLst>
          </p:cNvPr>
          <p:cNvSpPr>
            <a:spLocks noGrp="1"/>
          </p:cNvSpPr>
          <p:nvPr>
            <p:ph type="title"/>
          </p:nvPr>
        </p:nvSpPr>
        <p:spPr>
          <a:xfrm>
            <a:off x="412100" y="423624"/>
            <a:ext cx="11367800" cy="576447"/>
          </a:xfrm>
        </p:spPr>
        <p:txBody>
          <a:bodyPr/>
          <a:lstStyle/>
          <a:p>
            <a:r>
              <a:rPr lang="en-US" noProof="0" dirty="0"/>
              <a:t>EXAMPLE OF indicators, DIMENSIONS, AND DOMAINS</a:t>
            </a:r>
            <a:endParaRPr lang="en-US" dirty="0"/>
          </a:p>
        </p:txBody>
      </p:sp>
      <p:sp>
        <p:nvSpPr>
          <p:cNvPr id="7" name="Text Placeholder 6">
            <a:extLst>
              <a:ext uri="{FF2B5EF4-FFF2-40B4-BE49-F238E27FC236}">
                <a16:creationId xmlns:a16="http://schemas.microsoft.com/office/drawing/2014/main" id="{DF9EB04B-AE77-5F45-5E68-CF81D327ABA5}"/>
              </a:ext>
            </a:extLst>
          </p:cNvPr>
          <p:cNvSpPr>
            <a:spLocks noGrp="1"/>
          </p:cNvSpPr>
          <p:nvPr>
            <p:ph type="body" sz="quarter" idx="27"/>
          </p:nvPr>
        </p:nvSpPr>
        <p:spPr/>
        <p:txBody>
          <a:bodyPr/>
          <a:lstStyle/>
          <a:p>
            <a:r>
              <a:rPr lang="en-US" dirty="0"/>
              <a:t>weights</a:t>
            </a:r>
          </a:p>
        </p:txBody>
      </p:sp>
      <p:sp>
        <p:nvSpPr>
          <p:cNvPr id="15" name="Text Placeholder 14">
            <a:extLst>
              <a:ext uri="{FF2B5EF4-FFF2-40B4-BE49-F238E27FC236}">
                <a16:creationId xmlns:a16="http://schemas.microsoft.com/office/drawing/2014/main" id="{584D6A09-22B4-7031-ADB7-3B25254CE961}"/>
              </a:ext>
            </a:extLst>
          </p:cNvPr>
          <p:cNvSpPr>
            <a:spLocks noGrp="1"/>
          </p:cNvSpPr>
          <p:nvPr>
            <p:ph type="body" sz="quarter" idx="36"/>
          </p:nvPr>
        </p:nvSpPr>
        <p:spPr>
          <a:xfrm>
            <a:off x="664159" y="2087055"/>
            <a:ext cx="1657995" cy="475149"/>
          </a:xfrm>
        </p:spPr>
        <p:txBody>
          <a:bodyPr/>
          <a:lstStyle/>
          <a:p>
            <a:pPr algn="l"/>
            <a:r>
              <a:rPr lang="en-US" sz="2400" dirty="0"/>
              <a:t>Domain</a:t>
            </a:r>
          </a:p>
        </p:txBody>
      </p:sp>
      <p:sp>
        <p:nvSpPr>
          <p:cNvPr id="4" name="Slide Number Placeholder 3">
            <a:extLst>
              <a:ext uri="{FF2B5EF4-FFF2-40B4-BE49-F238E27FC236}">
                <a16:creationId xmlns:a16="http://schemas.microsoft.com/office/drawing/2014/main" id="{6ED9FEDE-21F6-49AC-9079-4A0E154FFF0A}"/>
              </a:ext>
            </a:extLst>
          </p:cNvPr>
          <p:cNvSpPr>
            <a:spLocks noGrp="1"/>
          </p:cNvSpPr>
          <p:nvPr>
            <p:ph type="sldNum" sz="quarter" idx="12"/>
          </p:nvPr>
        </p:nvSpPr>
        <p:spPr/>
        <p:txBody>
          <a:bodyPr/>
          <a:lstStyle/>
          <a:p>
            <a:fld id="{7A9E80BB-C0DF-4F1B-8821-E3FD53412EFF}" type="slidenum">
              <a:rPr lang="en-US" smtClean="0"/>
              <a:pPr/>
              <a:t>5</a:t>
            </a:fld>
            <a:endParaRPr lang="en-US" dirty="0"/>
          </a:p>
        </p:txBody>
      </p:sp>
      <p:sp>
        <p:nvSpPr>
          <p:cNvPr id="2" name="Date Placeholder 1">
            <a:extLst>
              <a:ext uri="{FF2B5EF4-FFF2-40B4-BE49-F238E27FC236}">
                <a16:creationId xmlns:a16="http://schemas.microsoft.com/office/drawing/2014/main" id="{BEE64BC5-3EE9-44BC-B171-EB09E80F2477}"/>
              </a:ext>
            </a:extLst>
          </p:cNvPr>
          <p:cNvSpPr>
            <a:spLocks noGrp="1"/>
          </p:cNvSpPr>
          <p:nvPr>
            <p:ph type="dt" sz="half" idx="10"/>
          </p:nvPr>
        </p:nvSpPr>
        <p:spPr/>
        <p:txBody>
          <a:bodyPr/>
          <a:lstStyle/>
          <a:p>
            <a:r>
              <a:rPr lang="en-US" dirty="0"/>
              <a:t>2022</a:t>
            </a:r>
          </a:p>
        </p:txBody>
      </p:sp>
      <p:graphicFrame>
        <p:nvGraphicFramePr>
          <p:cNvPr id="19" name="Diagram 18">
            <a:extLst>
              <a:ext uri="{FF2B5EF4-FFF2-40B4-BE49-F238E27FC236}">
                <a16:creationId xmlns:a16="http://schemas.microsoft.com/office/drawing/2014/main" id="{3DD5BFD8-0D4C-0CB4-E9C0-D3D351677D6D}"/>
              </a:ext>
            </a:extLst>
          </p:cNvPr>
          <p:cNvGraphicFramePr/>
          <p:nvPr>
            <p:extLst>
              <p:ext uri="{D42A27DB-BD31-4B8C-83A1-F6EECF244321}">
                <p14:modId xmlns:p14="http://schemas.microsoft.com/office/powerpoint/2010/main" val="3042121849"/>
              </p:ext>
            </p:extLst>
          </p:nvPr>
        </p:nvGraphicFramePr>
        <p:xfrm>
          <a:off x="3214238" y="1617658"/>
          <a:ext cx="8398641" cy="4602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 Placeholder 14">
            <a:extLst>
              <a:ext uri="{FF2B5EF4-FFF2-40B4-BE49-F238E27FC236}">
                <a16:creationId xmlns:a16="http://schemas.microsoft.com/office/drawing/2014/main" id="{B3565614-B068-FBC6-D01C-5B1B314AD6A5}"/>
              </a:ext>
            </a:extLst>
          </p:cNvPr>
          <p:cNvSpPr txBox="1">
            <a:spLocks/>
          </p:cNvSpPr>
          <p:nvPr/>
        </p:nvSpPr>
        <p:spPr>
          <a:xfrm>
            <a:off x="473260" y="3649188"/>
            <a:ext cx="2176452" cy="475149"/>
          </a:xfrm>
          <a:prstGeom prst="rect">
            <a:avLst/>
          </a:prstGeom>
        </p:spPr>
        <p:txBody>
          <a:bodyPr anchor="b"/>
          <a:lstStyle>
            <a:lvl1pPr marL="0" indent="0" algn="ctr" defTabSz="914400" rtl="0" eaLnBrk="1" latinLnBrk="0" hangingPunct="1">
              <a:lnSpc>
                <a:spcPct val="90000"/>
              </a:lnSpc>
              <a:spcBef>
                <a:spcPts val="1000"/>
              </a:spcBef>
              <a:buFont typeface="Arial" panose="020B0604020202020204" pitchFamily="34" charset="0"/>
              <a:buNone/>
              <a:defRPr sz="1600" kern="1200" cap="all" spc="20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t>DIMENSIONs</a:t>
            </a:r>
            <a:endParaRPr lang="en-US" sz="2400" cap="none" dirty="0"/>
          </a:p>
        </p:txBody>
      </p:sp>
      <p:sp>
        <p:nvSpPr>
          <p:cNvPr id="27" name="Text Placeholder 14">
            <a:extLst>
              <a:ext uri="{FF2B5EF4-FFF2-40B4-BE49-F238E27FC236}">
                <a16:creationId xmlns:a16="http://schemas.microsoft.com/office/drawing/2014/main" id="{003EB22C-16BC-DAB4-41CF-7CB0817FC7BE}"/>
              </a:ext>
            </a:extLst>
          </p:cNvPr>
          <p:cNvSpPr txBox="1">
            <a:spLocks/>
          </p:cNvSpPr>
          <p:nvPr/>
        </p:nvSpPr>
        <p:spPr>
          <a:xfrm>
            <a:off x="522355" y="5129849"/>
            <a:ext cx="2023755" cy="475149"/>
          </a:xfrm>
          <a:prstGeom prst="rect">
            <a:avLst/>
          </a:prstGeom>
        </p:spPr>
        <p:txBody>
          <a:bodyPr anchor="b"/>
          <a:lstStyle>
            <a:lvl1pPr marL="0" indent="0" algn="ctr" defTabSz="914400" rtl="0" eaLnBrk="1" latinLnBrk="0" hangingPunct="1">
              <a:lnSpc>
                <a:spcPct val="90000"/>
              </a:lnSpc>
              <a:spcBef>
                <a:spcPts val="1000"/>
              </a:spcBef>
              <a:buFont typeface="Arial" panose="020B0604020202020204" pitchFamily="34" charset="0"/>
              <a:buNone/>
              <a:defRPr sz="1600" kern="1200" cap="all" spc="20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t>INDICATORs</a:t>
            </a:r>
            <a:endParaRPr lang="en-US" sz="2400" cap="none" dirty="0"/>
          </a:p>
        </p:txBody>
      </p:sp>
    </p:spTree>
    <p:extLst>
      <p:ext uri="{BB962C8B-B14F-4D97-AF65-F5344CB8AC3E}">
        <p14:creationId xmlns:p14="http://schemas.microsoft.com/office/powerpoint/2010/main" val="394469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FECB2D-3768-F2A3-E4A7-5F390BA1F222}"/>
              </a:ext>
            </a:extLst>
          </p:cNvPr>
          <p:cNvSpPr/>
          <p:nvPr/>
        </p:nvSpPr>
        <p:spPr>
          <a:xfrm>
            <a:off x="0" y="1192192"/>
            <a:ext cx="12192000" cy="5665808"/>
          </a:xfrm>
          <a:prstGeom prst="rect">
            <a:avLst/>
          </a:prstGeom>
          <a:solidFill>
            <a:srgbClr val="818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0A33902-9B6F-A74B-7971-FACC09C641B1}"/>
              </a:ext>
            </a:extLst>
          </p:cNvPr>
          <p:cNvSpPr/>
          <p:nvPr/>
        </p:nvSpPr>
        <p:spPr>
          <a:xfrm>
            <a:off x="4901388" y="2121763"/>
            <a:ext cx="2354360" cy="2019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50">
            <a:extLst>
              <a:ext uri="{FF2B5EF4-FFF2-40B4-BE49-F238E27FC236}">
                <a16:creationId xmlns:a16="http://schemas.microsoft.com/office/drawing/2014/main" id="{321B8428-BD78-4FC4-BEAE-596AB2DC5733}"/>
              </a:ext>
            </a:extLst>
          </p:cNvPr>
          <p:cNvSpPr>
            <a:spLocks noGrp="1"/>
          </p:cNvSpPr>
          <p:nvPr>
            <p:ph type="title"/>
          </p:nvPr>
        </p:nvSpPr>
        <p:spPr/>
        <p:txBody>
          <a:bodyPr/>
          <a:lstStyle/>
          <a:p>
            <a:r>
              <a:rPr lang="en-US" noProof="0" dirty="0"/>
              <a:t>Types of indicators</a:t>
            </a:r>
            <a:endParaRPr lang="en-US" dirty="0"/>
          </a:p>
        </p:txBody>
      </p:sp>
      <p:sp>
        <p:nvSpPr>
          <p:cNvPr id="18" name="Text Placeholder 17">
            <a:extLst>
              <a:ext uri="{FF2B5EF4-FFF2-40B4-BE49-F238E27FC236}">
                <a16:creationId xmlns:a16="http://schemas.microsoft.com/office/drawing/2014/main" id="{3E43B724-95D0-F00A-16A6-B0E31E1A90C5}"/>
              </a:ext>
            </a:extLst>
          </p:cNvPr>
          <p:cNvSpPr>
            <a:spLocks noGrp="1"/>
          </p:cNvSpPr>
          <p:nvPr>
            <p:ph type="body" sz="quarter" idx="28"/>
          </p:nvPr>
        </p:nvSpPr>
        <p:spPr>
          <a:xfrm>
            <a:off x="930543" y="4599485"/>
            <a:ext cx="2357652" cy="475147"/>
          </a:xfrm>
        </p:spPr>
        <p:txBody>
          <a:bodyPr/>
          <a:lstStyle/>
          <a:p>
            <a:r>
              <a:rPr lang="en-US" dirty="0"/>
              <a:t>Required indicators that describe the policies or current conditions</a:t>
            </a:r>
          </a:p>
        </p:txBody>
      </p:sp>
      <p:sp>
        <p:nvSpPr>
          <p:cNvPr id="19" name="Text Placeholder 18">
            <a:extLst>
              <a:ext uri="{FF2B5EF4-FFF2-40B4-BE49-F238E27FC236}">
                <a16:creationId xmlns:a16="http://schemas.microsoft.com/office/drawing/2014/main" id="{392B3310-9B73-1F2C-633E-A06CAFED2634}"/>
              </a:ext>
            </a:extLst>
          </p:cNvPr>
          <p:cNvSpPr>
            <a:spLocks noGrp="1"/>
          </p:cNvSpPr>
          <p:nvPr>
            <p:ph type="body" sz="quarter" idx="33"/>
          </p:nvPr>
        </p:nvSpPr>
        <p:spPr>
          <a:xfrm>
            <a:off x="4898095" y="4124337"/>
            <a:ext cx="2357652" cy="475149"/>
          </a:xfrm>
        </p:spPr>
        <p:txBody>
          <a:bodyPr/>
          <a:lstStyle/>
          <a:p>
            <a:r>
              <a:rPr lang="en-US" dirty="0"/>
              <a:t>expanded</a:t>
            </a:r>
          </a:p>
        </p:txBody>
      </p:sp>
      <p:sp>
        <p:nvSpPr>
          <p:cNvPr id="4" name="Slide Number Placeholder 3">
            <a:extLst>
              <a:ext uri="{FF2B5EF4-FFF2-40B4-BE49-F238E27FC236}">
                <a16:creationId xmlns:a16="http://schemas.microsoft.com/office/drawing/2014/main" id="{6ED9FEDE-21F6-49AC-9079-4A0E154FFF0A}"/>
              </a:ext>
            </a:extLst>
          </p:cNvPr>
          <p:cNvSpPr>
            <a:spLocks noGrp="1"/>
          </p:cNvSpPr>
          <p:nvPr>
            <p:ph type="sldNum" sz="quarter" idx="12"/>
          </p:nvPr>
        </p:nvSpPr>
        <p:spPr/>
        <p:txBody>
          <a:bodyPr/>
          <a:lstStyle/>
          <a:p>
            <a:fld id="{7A9E80BB-C0DF-4F1B-8821-E3FD53412EFF}" type="slidenum">
              <a:rPr lang="en-US" smtClean="0"/>
              <a:pPr/>
              <a:t>6</a:t>
            </a:fld>
            <a:endParaRPr lang="en-US" dirty="0"/>
          </a:p>
        </p:txBody>
      </p:sp>
      <p:sp>
        <p:nvSpPr>
          <p:cNvPr id="20" name="Text Placeholder 19">
            <a:extLst>
              <a:ext uri="{FF2B5EF4-FFF2-40B4-BE49-F238E27FC236}">
                <a16:creationId xmlns:a16="http://schemas.microsoft.com/office/drawing/2014/main" id="{1A0EACD2-8AE5-472A-8C7B-785D810C7767}"/>
              </a:ext>
            </a:extLst>
          </p:cNvPr>
          <p:cNvSpPr>
            <a:spLocks noGrp="1"/>
          </p:cNvSpPr>
          <p:nvPr>
            <p:ph type="body" sz="quarter" idx="34"/>
          </p:nvPr>
        </p:nvSpPr>
        <p:spPr>
          <a:xfrm>
            <a:off x="4898095" y="4599485"/>
            <a:ext cx="2357652" cy="475147"/>
          </a:xfrm>
        </p:spPr>
        <p:txBody>
          <a:bodyPr/>
          <a:lstStyle/>
          <a:p>
            <a:r>
              <a:rPr lang="en-US" dirty="0"/>
              <a:t>Optional indicators that describe the presence/absence of policies, levels of policies, or current conditions</a:t>
            </a:r>
          </a:p>
          <a:p>
            <a:endParaRPr lang="en-US" dirty="0"/>
          </a:p>
        </p:txBody>
      </p:sp>
      <p:sp>
        <p:nvSpPr>
          <p:cNvPr id="21" name="Text Placeholder 20">
            <a:extLst>
              <a:ext uri="{FF2B5EF4-FFF2-40B4-BE49-F238E27FC236}">
                <a16:creationId xmlns:a16="http://schemas.microsoft.com/office/drawing/2014/main" id="{317B8901-2B63-FB3B-A754-F6296CA41616}"/>
              </a:ext>
            </a:extLst>
          </p:cNvPr>
          <p:cNvSpPr>
            <a:spLocks noGrp="1"/>
          </p:cNvSpPr>
          <p:nvPr>
            <p:ph type="body" sz="quarter" idx="36"/>
          </p:nvPr>
        </p:nvSpPr>
        <p:spPr/>
        <p:txBody>
          <a:bodyPr/>
          <a:lstStyle/>
          <a:p>
            <a:r>
              <a:rPr lang="en-US" dirty="0"/>
              <a:t>implementation</a:t>
            </a:r>
          </a:p>
        </p:txBody>
      </p:sp>
      <p:sp>
        <p:nvSpPr>
          <p:cNvPr id="22" name="Text Placeholder 21">
            <a:extLst>
              <a:ext uri="{FF2B5EF4-FFF2-40B4-BE49-F238E27FC236}">
                <a16:creationId xmlns:a16="http://schemas.microsoft.com/office/drawing/2014/main" id="{3B4250B6-9642-F4B8-4B59-4944882B86CD}"/>
              </a:ext>
            </a:extLst>
          </p:cNvPr>
          <p:cNvSpPr>
            <a:spLocks noGrp="1"/>
          </p:cNvSpPr>
          <p:nvPr>
            <p:ph type="body" sz="quarter" idx="37"/>
          </p:nvPr>
        </p:nvSpPr>
        <p:spPr/>
        <p:txBody>
          <a:bodyPr/>
          <a:lstStyle/>
          <a:p>
            <a:r>
              <a:rPr lang="en-US" dirty="0"/>
              <a:t>Required indicators that measure policy implementation, e.g., enforcement, funding, and availability of equipment/supplies</a:t>
            </a:r>
          </a:p>
        </p:txBody>
      </p:sp>
      <p:sp>
        <p:nvSpPr>
          <p:cNvPr id="25" name="Picture Placeholder 24">
            <a:extLst>
              <a:ext uri="{FF2B5EF4-FFF2-40B4-BE49-F238E27FC236}">
                <a16:creationId xmlns:a16="http://schemas.microsoft.com/office/drawing/2014/main" id="{A73992CC-9116-825D-68AF-5784CDCC0B20}"/>
              </a:ext>
            </a:extLst>
          </p:cNvPr>
          <p:cNvSpPr>
            <a:spLocks noGrp="1"/>
          </p:cNvSpPr>
          <p:nvPr>
            <p:ph type="pic" sz="quarter" idx="32"/>
          </p:nvPr>
        </p:nvSpPr>
        <p:spPr>
          <a:xfrm>
            <a:off x="4898097" y="2121764"/>
            <a:ext cx="2357652" cy="2002576"/>
          </a:xfrm>
        </p:spPr>
      </p:sp>
      <p:pic>
        <p:nvPicPr>
          <p:cNvPr id="1026" name="Picture 2" descr="Implementation black glyph icon. technical development. optimization • wall  stickers filled, solid, flat | myloview.com">
            <a:extLst>
              <a:ext uri="{FF2B5EF4-FFF2-40B4-BE49-F238E27FC236}">
                <a16:creationId xmlns:a16="http://schemas.microsoft.com/office/drawing/2014/main" id="{59097421-CCBB-C6D1-1533-83F1C3D959FB}"/>
              </a:ext>
            </a:extLst>
          </p:cNvPr>
          <p:cNvPicPr>
            <a:picLocks noGrp="1" noChangeAspect="1" noChangeArrowheads="1"/>
          </p:cNvPicPr>
          <p:nvPr>
            <p:ph type="pic" sz="quarter" idx="35"/>
          </p:nvPr>
        </p:nvPicPr>
        <p:blipFill>
          <a:blip r:embed="rId3">
            <a:extLst>
              <a:ext uri="{28A0092B-C50C-407E-A947-70E740481C1C}">
                <a14:useLocalDpi xmlns:a14="http://schemas.microsoft.com/office/drawing/2010/main" val="0"/>
              </a:ext>
            </a:extLst>
          </a:blip>
          <a:srcRect t="7542" b="754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EE64BC5-3EE9-44BC-B171-EB09E80F2477}"/>
              </a:ext>
            </a:extLst>
          </p:cNvPr>
          <p:cNvSpPr>
            <a:spLocks noGrp="1"/>
          </p:cNvSpPr>
          <p:nvPr>
            <p:ph type="dt" sz="half" idx="10"/>
          </p:nvPr>
        </p:nvSpPr>
        <p:spPr/>
        <p:txBody>
          <a:bodyPr/>
          <a:lstStyle/>
          <a:p>
            <a:r>
              <a:rPr lang="en-US" dirty="0"/>
              <a:t>2022</a:t>
            </a:r>
          </a:p>
        </p:txBody>
      </p:sp>
      <p:sp>
        <p:nvSpPr>
          <p:cNvPr id="14" name="Text Placeholder 13">
            <a:extLst>
              <a:ext uri="{FF2B5EF4-FFF2-40B4-BE49-F238E27FC236}">
                <a16:creationId xmlns:a16="http://schemas.microsoft.com/office/drawing/2014/main" id="{B7612858-6AF8-E5C9-95A6-4EF49C441471}"/>
              </a:ext>
            </a:extLst>
          </p:cNvPr>
          <p:cNvSpPr>
            <a:spLocks noGrp="1"/>
          </p:cNvSpPr>
          <p:nvPr>
            <p:ph type="body" sz="quarter" idx="27"/>
          </p:nvPr>
        </p:nvSpPr>
        <p:spPr>
          <a:xfrm>
            <a:off x="930543" y="4124337"/>
            <a:ext cx="2357652" cy="475149"/>
          </a:xfrm>
        </p:spPr>
        <p:txBody>
          <a:bodyPr/>
          <a:lstStyle/>
          <a:p>
            <a:r>
              <a:rPr lang="en-US" dirty="0"/>
              <a:t>core</a:t>
            </a:r>
          </a:p>
        </p:txBody>
      </p:sp>
      <p:sp>
        <p:nvSpPr>
          <p:cNvPr id="27" name="Rectangle 26">
            <a:extLst>
              <a:ext uri="{FF2B5EF4-FFF2-40B4-BE49-F238E27FC236}">
                <a16:creationId xmlns:a16="http://schemas.microsoft.com/office/drawing/2014/main" id="{1EC88D30-6A3A-5921-4ABC-0FAEA45E312F}"/>
              </a:ext>
            </a:extLst>
          </p:cNvPr>
          <p:cNvSpPr/>
          <p:nvPr/>
        </p:nvSpPr>
        <p:spPr>
          <a:xfrm>
            <a:off x="930542" y="2121763"/>
            <a:ext cx="2389225" cy="2019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olicy Icon Png, Transparent Png - kindpng">
            <a:extLst>
              <a:ext uri="{FF2B5EF4-FFF2-40B4-BE49-F238E27FC236}">
                <a16:creationId xmlns:a16="http://schemas.microsoft.com/office/drawing/2014/main" id="{51F51982-BF2D-C8F0-771F-C92B8D908A0F}"/>
              </a:ext>
            </a:extLst>
          </p:cNvPr>
          <p:cNvPicPr>
            <a:picLocks noGrp="1" noChangeAspect="1" noChangeArrowheads="1"/>
          </p:cNvPicPr>
          <p:nvPr>
            <p:ph type="pic" sz="quarter" idx="26"/>
          </p:nvPr>
        </p:nvPicPr>
        <p:blipFill rotWithShape="1">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l="-11495" t="1347" r="-11495" b="9461"/>
          <a:stretch/>
        </p:blipFill>
        <p:spPr bwMode="auto">
          <a:xfrm>
            <a:off x="930545" y="2121764"/>
            <a:ext cx="2357652" cy="2002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tional Icon Images – Browse 112,574 Stock Photos, Vectors, and Video |  Adobe Stock">
            <a:extLst>
              <a:ext uri="{FF2B5EF4-FFF2-40B4-BE49-F238E27FC236}">
                <a16:creationId xmlns:a16="http://schemas.microsoft.com/office/drawing/2014/main" id="{4E94EBBD-0085-686B-F218-96B3598C69CC}"/>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4029" r="2991"/>
          <a:stretch/>
        </p:blipFill>
        <p:spPr bwMode="auto">
          <a:xfrm>
            <a:off x="4966306" y="2504211"/>
            <a:ext cx="2221230" cy="132718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FF89025C-A78F-3693-DE38-B476E0E75822}"/>
              </a:ext>
            </a:extLst>
          </p:cNvPr>
          <p:cNvSpPr/>
          <p:nvPr/>
        </p:nvSpPr>
        <p:spPr>
          <a:xfrm>
            <a:off x="0" y="0"/>
            <a:ext cx="12192000" cy="1499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50">
            <a:extLst>
              <a:ext uri="{FF2B5EF4-FFF2-40B4-BE49-F238E27FC236}">
                <a16:creationId xmlns:a16="http://schemas.microsoft.com/office/drawing/2014/main" id="{C36A52F9-1334-33E2-A8AE-949B0EE56E58}"/>
              </a:ext>
            </a:extLst>
          </p:cNvPr>
          <p:cNvSpPr txBox="1">
            <a:spLocks/>
          </p:cNvSpPr>
          <p:nvPr/>
        </p:nvSpPr>
        <p:spPr>
          <a:xfrm>
            <a:off x="735562" y="522081"/>
            <a:ext cx="10960028" cy="495300"/>
          </a:xfrm>
          <a:prstGeom prst="rect">
            <a:avLst/>
          </a:prstGeom>
        </p:spPr>
        <p:txBody>
          <a:bodyPr/>
          <a:lstStyle>
            <a:lvl1pPr algn="ctr" defTabSz="914400" rtl="0" eaLnBrk="1" latinLnBrk="0" hangingPunct="1">
              <a:lnSpc>
                <a:spcPct val="90000"/>
              </a:lnSpc>
              <a:spcBef>
                <a:spcPct val="0"/>
              </a:spcBef>
              <a:buNone/>
              <a:defRPr sz="3200" kern="1200" cap="all" spc="200" baseline="0">
                <a:solidFill>
                  <a:schemeClr val="bg1"/>
                </a:solidFill>
                <a:latin typeface="+mj-lt"/>
                <a:ea typeface="+mj-ea"/>
                <a:cs typeface="+mj-cs"/>
              </a:defRPr>
            </a:lvl1pPr>
          </a:lstStyle>
          <a:p>
            <a:pPr algn="l"/>
            <a:r>
              <a:rPr lang="en-US" dirty="0">
                <a:solidFill>
                  <a:srgbClr val="8189A2"/>
                </a:solidFill>
              </a:rPr>
              <a:t>TYPES of indicators</a:t>
            </a:r>
          </a:p>
        </p:txBody>
      </p:sp>
    </p:spTree>
    <p:extLst>
      <p:ext uri="{BB962C8B-B14F-4D97-AF65-F5344CB8AC3E}">
        <p14:creationId xmlns:p14="http://schemas.microsoft.com/office/powerpoint/2010/main" val="334352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321B8428-BD78-4FC4-BEAE-596AB2DC5733}"/>
              </a:ext>
            </a:extLst>
          </p:cNvPr>
          <p:cNvSpPr>
            <a:spLocks noGrp="1"/>
          </p:cNvSpPr>
          <p:nvPr>
            <p:ph type="title"/>
          </p:nvPr>
        </p:nvSpPr>
        <p:spPr/>
        <p:txBody>
          <a:bodyPr/>
          <a:lstStyle/>
          <a:p>
            <a:r>
              <a:rPr lang="en-US" noProof="0" dirty="0"/>
              <a:t>SAFER INDICATORS</a:t>
            </a:r>
            <a:endParaRPr lang="en-US" dirty="0"/>
          </a:p>
        </p:txBody>
      </p:sp>
      <p:sp>
        <p:nvSpPr>
          <p:cNvPr id="5" name="Rectangle 4">
            <a:extLst>
              <a:ext uri="{FF2B5EF4-FFF2-40B4-BE49-F238E27FC236}">
                <a16:creationId xmlns:a16="http://schemas.microsoft.com/office/drawing/2014/main" id="{4DF8F369-9F87-D963-D600-AB79686CE199}"/>
              </a:ext>
            </a:extLst>
          </p:cNvPr>
          <p:cNvSpPr/>
          <p:nvPr/>
        </p:nvSpPr>
        <p:spPr>
          <a:xfrm>
            <a:off x="0" y="-1"/>
            <a:ext cx="12192000" cy="1517515"/>
          </a:xfrm>
          <a:prstGeom prst="rect">
            <a:avLst/>
          </a:prstGeom>
          <a:solidFill>
            <a:srgbClr val="818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4">
            <a:extLst>
              <a:ext uri="{FF2B5EF4-FFF2-40B4-BE49-F238E27FC236}">
                <a16:creationId xmlns:a16="http://schemas.microsoft.com/office/drawing/2014/main" id="{CDECF8E7-B2B4-C5AB-C7D4-E911E10CB40C}"/>
              </a:ext>
            </a:extLst>
          </p:cNvPr>
          <p:cNvGraphicFramePr>
            <a:graphicFrameLocks noGrp="1"/>
          </p:cNvGraphicFramePr>
          <p:nvPr>
            <p:ph sz="quarter" idx="15"/>
            <p:extLst>
              <p:ext uri="{D42A27DB-BD31-4B8C-83A1-F6EECF244321}">
                <p14:modId xmlns:p14="http://schemas.microsoft.com/office/powerpoint/2010/main" val="3746769138"/>
              </p:ext>
            </p:extLst>
          </p:nvPr>
        </p:nvGraphicFramePr>
        <p:xfrm>
          <a:off x="4166583" y="122515"/>
          <a:ext cx="7692482" cy="6612970"/>
        </p:xfrm>
        <a:graphic>
          <a:graphicData uri="http://schemas.openxmlformats.org/drawingml/2006/table">
            <a:tbl>
              <a:tblPr firstRow="1" bandRow="1">
                <a:tableStyleId>{5C22544A-7EE6-4342-B048-85BDC9FD1C3A}</a:tableStyleId>
              </a:tblPr>
              <a:tblGrid>
                <a:gridCol w="416042">
                  <a:extLst>
                    <a:ext uri="{9D8B030D-6E8A-4147-A177-3AD203B41FA5}">
                      <a16:colId xmlns:a16="http://schemas.microsoft.com/office/drawing/2014/main" val="3570637538"/>
                    </a:ext>
                  </a:extLst>
                </a:gridCol>
                <a:gridCol w="1614979">
                  <a:extLst>
                    <a:ext uri="{9D8B030D-6E8A-4147-A177-3AD203B41FA5}">
                      <a16:colId xmlns:a16="http://schemas.microsoft.com/office/drawing/2014/main" val="4030059462"/>
                    </a:ext>
                  </a:extLst>
                </a:gridCol>
                <a:gridCol w="3255885">
                  <a:extLst>
                    <a:ext uri="{9D8B030D-6E8A-4147-A177-3AD203B41FA5}">
                      <a16:colId xmlns:a16="http://schemas.microsoft.com/office/drawing/2014/main" val="1606336100"/>
                    </a:ext>
                  </a:extLst>
                </a:gridCol>
                <a:gridCol w="837028">
                  <a:extLst>
                    <a:ext uri="{9D8B030D-6E8A-4147-A177-3AD203B41FA5}">
                      <a16:colId xmlns:a16="http://schemas.microsoft.com/office/drawing/2014/main" val="2621987904"/>
                    </a:ext>
                  </a:extLst>
                </a:gridCol>
                <a:gridCol w="794825">
                  <a:extLst>
                    <a:ext uri="{9D8B030D-6E8A-4147-A177-3AD203B41FA5}">
                      <a16:colId xmlns:a16="http://schemas.microsoft.com/office/drawing/2014/main" val="3666607955"/>
                    </a:ext>
                  </a:extLst>
                </a:gridCol>
                <a:gridCol w="773723">
                  <a:extLst>
                    <a:ext uri="{9D8B030D-6E8A-4147-A177-3AD203B41FA5}">
                      <a16:colId xmlns:a16="http://schemas.microsoft.com/office/drawing/2014/main" val="3885869934"/>
                    </a:ext>
                  </a:extLst>
                </a:gridCol>
              </a:tblGrid>
              <a:tr h="1440362">
                <a:tc>
                  <a:txBody>
                    <a:bodyPr/>
                    <a:lstStyle/>
                    <a:p>
                      <a:pPr algn="ct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dirty="0"/>
                        <a:t>Domain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dirty="0"/>
                        <a:t>Dimensions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dirty="0"/>
                        <a:t>Core</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dirty="0"/>
                        <a:t>Expanded</a:t>
                      </a:r>
                    </a:p>
                    <a:p>
                      <a:pPr algn="ctr"/>
                      <a:r>
                        <a:rPr lang="en-US" sz="1400" dirty="0"/>
                        <a:t>(Optional)</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dirty="0"/>
                        <a:t>Implementation</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1291435"/>
                  </a:ext>
                </a:extLst>
              </a:tr>
              <a:tr h="323288">
                <a:tc rowSpan="6">
                  <a:txBody>
                    <a:bodyPr/>
                    <a:lstStyle/>
                    <a:p>
                      <a:pPr algn="ctr"/>
                      <a:r>
                        <a:rPr lang="en-US" sz="1400" b="1" dirty="0"/>
                        <a: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6">
                  <a:txBody>
                    <a:bodyPr/>
                    <a:lstStyle/>
                    <a:p>
                      <a:r>
                        <a:rPr lang="en-US" sz="1400" dirty="0"/>
                        <a:t>Availability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Regulatory structure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799002478"/>
                  </a:ext>
                </a:extLst>
              </a:tr>
              <a:tr h="323288">
                <a:tc vMerge="1">
                  <a:txBody>
                    <a:bodyPr/>
                    <a:lstStyle/>
                    <a:p>
                      <a:endParaRPr lang="en-US"/>
                    </a:p>
                  </a:txBody>
                  <a:tcPr/>
                </a:tc>
                <a:tc vMerge="1">
                  <a:txBody>
                    <a:bodyPr/>
                    <a:lstStyle/>
                    <a:p>
                      <a:endParaRPr lang="en-US" sz="1600" dirty="0"/>
                    </a:p>
                  </a:txBody>
                  <a:tcPr/>
                </a:tc>
                <a:tc>
                  <a:txBody>
                    <a:bodyPr/>
                    <a:lstStyle/>
                    <a:p>
                      <a:r>
                        <a:rPr lang="en-US" sz="1400" dirty="0"/>
                        <a:t>Temporal availability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827396618"/>
                  </a:ext>
                </a:extLst>
              </a:tr>
              <a:tr h="323288">
                <a:tc vMerge="1">
                  <a:txBody>
                    <a:bodyPr/>
                    <a:lstStyle/>
                    <a:p>
                      <a:endParaRPr lang="en-US"/>
                    </a:p>
                  </a:txBody>
                  <a:tcPr/>
                </a:tc>
                <a:tc vMerge="1">
                  <a:txBody>
                    <a:bodyPr/>
                    <a:lstStyle/>
                    <a:p>
                      <a:endParaRPr lang="en-US" sz="1600" dirty="0"/>
                    </a:p>
                  </a:txBody>
                  <a:tcPr/>
                </a:tc>
                <a:tc>
                  <a:txBody>
                    <a:bodyPr/>
                    <a:lstStyle/>
                    <a:p>
                      <a:r>
                        <a:rPr lang="en-US" sz="1400" dirty="0"/>
                        <a:t>Physical availability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0211066"/>
                  </a:ext>
                </a:extLst>
              </a:tr>
              <a:tr h="323288">
                <a:tc vMerge="1">
                  <a:txBody>
                    <a:bodyPr/>
                    <a:lstStyle/>
                    <a:p>
                      <a:endParaRPr lang="en-US"/>
                    </a:p>
                  </a:txBody>
                  <a:tcPr/>
                </a:tc>
                <a:tc vMerge="1">
                  <a:txBody>
                    <a:bodyPr/>
                    <a:lstStyle/>
                    <a:p>
                      <a:endParaRPr lang="en-US" sz="1600" dirty="0"/>
                    </a:p>
                  </a:txBody>
                  <a:tcPr/>
                </a:tc>
                <a:tc>
                  <a:txBody>
                    <a:bodyPr/>
                    <a:lstStyle/>
                    <a:p>
                      <a:r>
                        <a:rPr lang="en-US" sz="1400" dirty="0"/>
                        <a:t>Outlet practices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546492350"/>
                  </a:ext>
                </a:extLst>
              </a:tr>
              <a:tr h="323288">
                <a:tc vMerge="1">
                  <a:txBody>
                    <a:bodyPr/>
                    <a:lstStyle/>
                    <a:p>
                      <a:endParaRPr lang="en-US"/>
                    </a:p>
                  </a:txBody>
                  <a:tcPr/>
                </a:tc>
                <a:tc vMerge="1">
                  <a:txBody>
                    <a:bodyPr/>
                    <a:lstStyle/>
                    <a:p>
                      <a:endParaRPr lang="en-US" sz="1600" dirty="0"/>
                    </a:p>
                  </a:txBody>
                  <a:tcPr/>
                </a:tc>
                <a:tc>
                  <a:txBody>
                    <a:bodyPr/>
                    <a:lstStyle/>
                    <a:p>
                      <a:r>
                        <a:rPr lang="en-US" sz="1400" dirty="0"/>
                        <a:t>Home 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6892462"/>
                  </a:ext>
                </a:extLst>
              </a:tr>
              <a:tr h="323288">
                <a:tc vMerge="1">
                  <a:txBody>
                    <a:bodyPr/>
                    <a:lstStyle/>
                    <a:p>
                      <a:endParaRPr lang="en-US"/>
                    </a:p>
                  </a:txBody>
                  <a:tcPr/>
                </a:tc>
                <a:tc vMerge="1">
                  <a:txBody>
                    <a:bodyPr/>
                    <a:lstStyle/>
                    <a:p>
                      <a:endParaRPr lang="en-US" sz="1600" dirty="0"/>
                    </a:p>
                  </a:txBody>
                  <a:tcPr/>
                </a:tc>
                <a:tc>
                  <a:txBody>
                    <a:bodyPr/>
                    <a:lstStyle/>
                    <a:p>
                      <a:r>
                        <a:rPr lang="en-US" sz="1400" dirty="0"/>
                        <a:t>Unrecorded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963144924"/>
                  </a:ext>
                </a:extLst>
              </a:tr>
              <a:tr h="323288">
                <a:tc rowSpan="2">
                  <a:txBody>
                    <a:bodyPr/>
                    <a:lstStyle/>
                    <a:p>
                      <a:pPr algn="ctr"/>
                      <a:r>
                        <a:rPr lang="en-US" sz="1400" b="1" dirty="0"/>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US" sz="1400" dirty="0"/>
                        <a:t>Drink-driving counter-measures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BAC limits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3580487"/>
                  </a:ext>
                </a:extLst>
              </a:tr>
              <a:tr h="323288">
                <a:tc vMerge="1">
                  <a:txBody>
                    <a:bodyPr/>
                    <a:lstStyle/>
                    <a:p>
                      <a:endParaRPr lang="en-US"/>
                    </a:p>
                  </a:txBody>
                  <a:tcPr/>
                </a:tc>
                <a:tc vMerge="1">
                  <a:txBody>
                    <a:bodyPr/>
                    <a:lstStyle/>
                    <a:p>
                      <a:endParaRPr lang="en-US" sz="1600" dirty="0"/>
                    </a:p>
                  </a:txBody>
                  <a:tcPr/>
                </a:tc>
                <a:tc>
                  <a:txBody>
                    <a:bodyPr/>
                    <a:lstStyle/>
                    <a:p>
                      <a:r>
                        <a:rPr lang="en-US" sz="1400" dirty="0"/>
                        <a:t>Enforcement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046881791"/>
                  </a:ext>
                </a:extLst>
              </a:tr>
              <a:tr h="323288">
                <a:tc rowSpan="2">
                  <a:txBody>
                    <a:bodyPr/>
                    <a:lstStyle/>
                    <a:p>
                      <a:pPr algn="ctr"/>
                      <a:r>
                        <a:rPr lang="en-US" sz="1400" b="1" dirty="0"/>
                        <a:t>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US" sz="1400" dirty="0"/>
                        <a:t>Treatment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Screening &amp; brief interventions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0078400"/>
                  </a:ext>
                </a:extLst>
              </a:tr>
              <a:tr h="323288">
                <a:tc vMerge="1">
                  <a:txBody>
                    <a:bodyPr/>
                    <a:lstStyle/>
                    <a:p>
                      <a:endParaRPr lang="en-US"/>
                    </a:p>
                  </a:txBody>
                  <a:tcPr/>
                </a:tc>
                <a:tc vMerge="1">
                  <a:txBody>
                    <a:bodyPr/>
                    <a:lstStyle/>
                    <a:p>
                      <a:endParaRPr lang="en-US" sz="1600" dirty="0"/>
                    </a:p>
                  </a:txBody>
                  <a:tcPr/>
                </a:tc>
                <a:tc>
                  <a:txBody>
                    <a:bodyPr/>
                    <a:lstStyle/>
                    <a:p>
                      <a:r>
                        <a:rPr lang="en-US" sz="1400" dirty="0"/>
                        <a:t>Advanced treatment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222387577"/>
                  </a:ext>
                </a:extLst>
              </a:tr>
              <a:tr h="323288">
                <a:tc rowSpan="3">
                  <a:txBody>
                    <a:bodyPr/>
                    <a:lstStyle/>
                    <a:p>
                      <a:pPr algn="ctr"/>
                      <a:r>
                        <a:rPr lang="en-US" sz="1400" b="1" dirty="0"/>
                        <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r>
                        <a:rPr lang="en-US" sz="1400" dirty="0"/>
                        <a:t>Advertising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Advertising restrictions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737525703"/>
                  </a:ext>
                </a:extLst>
              </a:tr>
              <a:tr h="323288">
                <a:tc vMerge="1">
                  <a:txBody>
                    <a:bodyPr/>
                    <a:lstStyle/>
                    <a:p>
                      <a:endParaRPr lang="en-US"/>
                    </a:p>
                  </a:txBody>
                  <a:tcPr/>
                </a:tc>
                <a:tc vMerge="1">
                  <a:txBody>
                    <a:bodyPr/>
                    <a:lstStyle/>
                    <a:p>
                      <a:endParaRPr lang="en-US" sz="1600" dirty="0"/>
                    </a:p>
                  </a:txBody>
                  <a:tcPr/>
                </a:tc>
                <a:tc>
                  <a:txBody>
                    <a:bodyPr/>
                    <a:lstStyle/>
                    <a:p>
                      <a:r>
                        <a:rPr lang="en-US" sz="1400" dirty="0"/>
                        <a:t>Youth protections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002766701"/>
                  </a:ext>
                </a:extLst>
              </a:tr>
              <a:tr h="323288">
                <a:tc vMerge="1">
                  <a:txBody>
                    <a:bodyPr/>
                    <a:lstStyle/>
                    <a:p>
                      <a:endParaRPr lang="en-US"/>
                    </a:p>
                  </a:txBody>
                  <a:tcPr/>
                </a:tc>
                <a:tc vMerge="1">
                  <a:txBody>
                    <a:bodyPr/>
                    <a:lstStyle/>
                    <a:p>
                      <a:endParaRPr lang="en-US" sz="1600" dirty="0"/>
                    </a:p>
                  </a:txBody>
                  <a:tcPr/>
                </a:tc>
                <a:tc>
                  <a:txBody>
                    <a:bodyPr/>
                    <a:lstStyle/>
                    <a:p>
                      <a:r>
                        <a:rPr lang="en-US" sz="1400" dirty="0"/>
                        <a:t>Enforcement &amp; penalties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448466097"/>
                  </a:ext>
                </a:extLst>
              </a:tr>
              <a:tr h="323288">
                <a:tc rowSpan="3">
                  <a:txBody>
                    <a:bodyPr/>
                    <a:lstStyle/>
                    <a:p>
                      <a:pPr algn="ctr"/>
                      <a:r>
                        <a:rPr lang="en-US" sz="1400" b="1" dirty="0"/>
                        <a:t>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r>
                        <a:rPr lang="en-US" sz="1400" dirty="0"/>
                        <a:t>Pricing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Excise taxes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71386878"/>
                  </a:ext>
                </a:extLst>
              </a:tr>
              <a:tr h="323288">
                <a:tc vMerge="1">
                  <a:txBody>
                    <a:bodyPr/>
                    <a:lstStyle/>
                    <a:p>
                      <a:endParaRPr lang="en-US"/>
                    </a:p>
                  </a:txBody>
                  <a:tcPr/>
                </a:tc>
                <a:tc vMerge="1">
                  <a:txBody>
                    <a:bodyPr/>
                    <a:lstStyle/>
                    <a:p>
                      <a:endParaRPr lang="en-US" sz="1600" dirty="0"/>
                    </a:p>
                  </a:txBody>
                  <a:tcPr/>
                </a:tc>
                <a:tc>
                  <a:txBody>
                    <a:bodyPr/>
                    <a:lstStyle/>
                    <a:p>
                      <a:r>
                        <a:rPr lang="en-US" sz="1400" dirty="0"/>
                        <a:t>Affordability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6018887"/>
                  </a:ext>
                </a:extLst>
              </a:tr>
              <a:tr h="323288">
                <a:tc vMerge="1">
                  <a:txBody>
                    <a:bodyPr/>
                    <a:lstStyle/>
                    <a:p>
                      <a:endParaRPr lang="en-US"/>
                    </a:p>
                  </a:txBody>
                  <a:tcPr/>
                </a:tc>
                <a:tc vMerge="1">
                  <a:txBody>
                    <a:bodyPr/>
                    <a:lstStyle/>
                    <a:p>
                      <a:endParaRPr lang="en-US" sz="1600" dirty="0"/>
                    </a:p>
                  </a:txBody>
                  <a:tcPr/>
                </a:tc>
                <a:tc>
                  <a:txBody>
                    <a:bodyPr/>
                    <a:lstStyle/>
                    <a:p>
                      <a:r>
                        <a:rPr lang="en-US" sz="1400" dirty="0"/>
                        <a:t>Other pricing policies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273602745"/>
                  </a:ext>
                </a:extLst>
              </a:tr>
            </a:tbl>
          </a:graphicData>
        </a:graphic>
      </p:graphicFrame>
      <p:sp>
        <p:nvSpPr>
          <p:cNvPr id="4" name="Rectangle 3">
            <a:extLst>
              <a:ext uri="{FF2B5EF4-FFF2-40B4-BE49-F238E27FC236}">
                <a16:creationId xmlns:a16="http://schemas.microsoft.com/office/drawing/2014/main" id="{0CE94408-39DE-2256-9AA5-06E8BA735D62}"/>
              </a:ext>
            </a:extLst>
          </p:cNvPr>
          <p:cNvSpPr/>
          <p:nvPr/>
        </p:nvSpPr>
        <p:spPr>
          <a:xfrm>
            <a:off x="0" y="0"/>
            <a:ext cx="38336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0">
            <a:extLst>
              <a:ext uri="{FF2B5EF4-FFF2-40B4-BE49-F238E27FC236}">
                <a16:creationId xmlns:a16="http://schemas.microsoft.com/office/drawing/2014/main" id="{4E007945-734B-A3C7-1A04-BB71C2F4E400}"/>
              </a:ext>
            </a:extLst>
          </p:cNvPr>
          <p:cNvSpPr txBox="1">
            <a:spLocks/>
          </p:cNvSpPr>
          <p:nvPr/>
        </p:nvSpPr>
        <p:spPr>
          <a:xfrm>
            <a:off x="332935" y="3140776"/>
            <a:ext cx="3628224" cy="576447"/>
          </a:xfrm>
          <a:prstGeom prst="rect">
            <a:avLst/>
          </a:prstGeom>
        </p:spPr>
        <p:txBody>
          <a:bodyPr anchor="ctr"/>
          <a:lstStyle>
            <a:lvl1pPr algn="l" defTabSz="914400" rtl="0" eaLnBrk="1" latinLnBrk="0" hangingPunct="1">
              <a:lnSpc>
                <a:spcPct val="90000"/>
              </a:lnSpc>
              <a:spcBef>
                <a:spcPct val="0"/>
              </a:spcBef>
              <a:buNone/>
              <a:defRPr sz="3200" kern="1200" cap="all" spc="200" baseline="0">
                <a:solidFill>
                  <a:schemeClr val="accent1"/>
                </a:solidFill>
                <a:latin typeface="+mj-lt"/>
                <a:ea typeface="+mj-ea"/>
                <a:cs typeface="+mj-cs"/>
              </a:defRPr>
            </a:lvl1pPr>
          </a:lstStyle>
          <a:p>
            <a:r>
              <a:rPr lang="en-US" dirty="0">
                <a:solidFill>
                  <a:schemeClr val="bg1"/>
                </a:solidFill>
              </a:rPr>
              <a:t>Dimensions and types of indicators</a:t>
            </a:r>
          </a:p>
        </p:txBody>
      </p:sp>
    </p:spTree>
    <p:extLst>
      <p:ext uri="{BB962C8B-B14F-4D97-AF65-F5344CB8AC3E}">
        <p14:creationId xmlns:p14="http://schemas.microsoft.com/office/powerpoint/2010/main" val="158032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321B8428-BD78-4FC4-BEAE-596AB2DC5733}"/>
              </a:ext>
            </a:extLst>
          </p:cNvPr>
          <p:cNvSpPr>
            <a:spLocks noGrp="1"/>
          </p:cNvSpPr>
          <p:nvPr>
            <p:ph type="title"/>
          </p:nvPr>
        </p:nvSpPr>
        <p:spPr/>
        <p:txBody>
          <a:bodyPr/>
          <a:lstStyle/>
          <a:p>
            <a:r>
              <a:rPr lang="en-US" noProof="0" dirty="0"/>
              <a:t>Weighting indicators</a:t>
            </a:r>
            <a:endParaRPr lang="en-US" dirty="0"/>
          </a:p>
        </p:txBody>
      </p:sp>
      <p:sp>
        <p:nvSpPr>
          <p:cNvPr id="4" name="Slide Number Placeholder 3">
            <a:extLst>
              <a:ext uri="{FF2B5EF4-FFF2-40B4-BE49-F238E27FC236}">
                <a16:creationId xmlns:a16="http://schemas.microsoft.com/office/drawing/2014/main" id="{6ED9FEDE-21F6-49AC-9079-4A0E154FFF0A}"/>
              </a:ext>
            </a:extLst>
          </p:cNvPr>
          <p:cNvSpPr>
            <a:spLocks noGrp="1"/>
          </p:cNvSpPr>
          <p:nvPr>
            <p:ph type="sldNum" sz="quarter" idx="12"/>
          </p:nvPr>
        </p:nvSpPr>
        <p:spPr/>
        <p:txBody>
          <a:bodyPr/>
          <a:lstStyle/>
          <a:p>
            <a:fld id="{7A9E80BB-C0DF-4F1B-8821-E3FD53412EFF}" type="slidenum">
              <a:rPr lang="en-US" smtClean="0"/>
              <a:pPr/>
              <a:t>8</a:t>
            </a:fld>
            <a:endParaRPr lang="en-US" dirty="0"/>
          </a:p>
        </p:txBody>
      </p:sp>
      <p:sp>
        <p:nvSpPr>
          <p:cNvPr id="2" name="Date Placeholder 1">
            <a:extLst>
              <a:ext uri="{FF2B5EF4-FFF2-40B4-BE49-F238E27FC236}">
                <a16:creationId xmlns:a16="http://schemas.microsoft.com/office/drawing/2014/main" id="{BEE64BC5-3EE9-44BC-B171-EB09E80F2477}"/>
              </a:ext>
            </a:extLst>
          </p:cNvPr>
          <p:cNvSpPr>
            <a:spLocks noGrp="1"/>
          </p:cNvSpPr>
          <p:nvPr>
            <p:ph type="dt" sz="half" idx="10"/>
          </p:nvPr>
        </p:nvSpPr>
        <p:spPr/>
        <p:txBody>
          <a:bodyPr/>
          <a:lstStyle/>
          <a:p>
            <a:r>
              <a:rPr lang="en-US" dirty="0"/>
              <a:t>2022</a:t>
            </a:r>
          </a:p>
        </p:txBody>
      </p:sp>
      <p:sp>
        <p:nvSpPr>
          <p:cNvPr id="27" name="TextBox 26">
            <a:extLst>
              <a:ext uri="{FF2B5EF4-FFF2-40B4-BE49-F238E27FC236}">
                <a16:creationId xmlns:a16="http://schemas.microsoft.com/office/drawing/2014/main" id="{A15F5D0A-C08A-0ACB-9844-C80CE7E1DE93}"/>
              </a:ext>
            </a:extLst>
          </p:cNvPr>
          <p:cNvSpPr txBox="1"/>
          <p:nvPr/>
        </p:nvSpPr>
        <p:spPr>
          <a:xfrm>
            <a:off x="488519" y="1822058"/>
            <a:ext cx="11648907" cy="2053447"/>
          </a:xfrm>
          <a:prstGeom prst="rect">
            <a:avLst/>
          </a:prstGeom>
          <a:noFill/>
        </p:spPr>
        <p:txBody>
          <a:bodyPr wrap="square" rtlCol="0">
            <a:spAutoFit/>
          </a:bodyPr>
          <a:lstStyle/>
          <a:p>
            <a:pPr marL="342900" indent="-342900">
              <a:lnSpc>
                <a:spcPct val="114000"/>
              </a:lnSpc>
              <a:spcAft>
                <a:spcPts val="1200"/>
              </a:spcAft>
              <a:buFont typeface="Arial" panose="020B0604020202020204" pitchFamily="34" charset="0"/>
              <a:buChar char="•"/>
            </a:pPr>
            <a:r>
              <a:rPr lang="en-US" sz="2400" dirty="0">
                <a:solidFill>
                  <a:schemeClr val="bg1"/>
                </a:solidFill>
              </a:rPr>
              <a:t>The meta-data* for Core and Implementation indicators contain a row for a weight</a:t>
            </a:r>
          </a:p>
          <a:p>
            <a:pPr marL="342900" indent="-342900">
              <a:lnSpc>
                <a:spcPct val="114000"/>
              </a:lnSpc>
              <a:spcAft>
                <a:spcPts val="1200"/>
              </a:spcAft>
              <a:buFont typeface="Arial" panose="020B0604020202020204" pitchFamily="34" charset="0"/>
              <a:buChar char="•"/>
            </a:pPr>
            <a:r>
              <a:rPr lang="en-US" sz="2400" dirty="0">
                <a:solidFill>
                  <a:schemeClr val="bg1"/>
                </a:solidFill>
              </a:rPr>
              <a:t>The weight is assigned based on the breadth of the evidence and policy effectiveness</a:t>
            </a:r>
          </a:p>
          <a:p>
            <a:pPr marL="342900" indent="-342900">
              <a:lnSpc>
                <a:spcPct val="114000"/>
              </a:lnSpc>
              <a:spcAft>
                <a:spcPts val="1200"/>
              </a:spcAft>
              <a:buFont typeface="Arial" panose="020B0604020202020204" pitchFamily="34" charset="0"/>
              <a:buChar char="•"/>
            </a:pPr>
            <a:r>
              <a:rPr lang="en-US" sz="2400" dirty="0">
                <a:solidFill>
                  <a:schemeClr val="bg1"/>
                </a:solidFill>
              </a:rPr>
              <a:t>The weight determines how many points are available for the indicator</a:t>
            </a:r>
          </a:p>
        </p:txBody>
      </p:sp>
      <p:cxnSp>
        <p:nvCxnSpPr>
          <p:cNvPr id="29" name="Straight Connector 28">
            <a:extLst>
              <a:ext uri="{FF2B5EF4-FFF2-40B4-BE49-F238E27FC236}">
                <a16:creationId xmlns:a16="http://schemas.microsoft.com/office/drawing/2014/main" id="{909B2450-2282-0C01-E9AE-6002C97E6A0C}"/>
              </a:ext>
            </a:extLst>
          </p:cNvPr>
          <p:cNvCxnSpPr/>
          <p:nvPr/>
        </p:nvCxnSpPr>
        <p:spPr>
          <a:xfrm>
            <a:off x="1104314" y="5169877"/>
            <a:ext cx="10269415" cy="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30" name="Oval 29">
            <a:extLst>
              <a:ext uri="{FF2B5EF4-FFF2-40B4-BE49-F238E27FC236}">
                <a16:creationId xmlns:a16="http://schemas.microsoft.com/office/drawing/2014/main" id="{0AB9DF89-2314-1B21-CA54-4E9ED747B646}"/>
              </a:ext>
            </a:extLst>
          </p:cNvPr>
          <p:cNvSpPr/>
          <p:nvPr/>
        </p:nvSpPr>
        <p:spPr>
          <a:xfrm>
            <a:off x="921751" y="4987314"/>
            <a:ext cx="365125" cy="365125"/>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958891B-F0E7-AFD5-28ED-38F258FB018E}"/>
              </a:ext>
            </a:extLst>
          </p:cNvPr>
          <p:cNvSpPr/>
          <p:nvPr/>
        </p:nvSpPr>
        <p:spPr>
          <a:xfrm>
            <a:off x="3455700" y="4987312"/>
            <a:ext cx="365125" cy="365125"/>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5EFF3B4-9CC9-A5BA-4764-A0F13BBD8623}"/>
              </a:ext>
            </a:extLst>
          </p:cNvPr>
          <p:cNvSpPr/>
          <p:nvPr/>
        </p:nvSpPr>
        <p:spPr>
          <a:xfrm>
            <a:off x="11191167" y="5001341"/>
            <a:ext cx="365125" cy="365125"/>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399ABC9-6EBF-D640-907C-4540E3E1CF7D}"/>
              </a:ext>
            </a:extLst>
          </p:cNvPr>
          <p:cNvSpPr/>
          <p:nvPr/>
        </p:nvSpPr>
        <p:spPr>
          <a:xfrm>
            <a:off x="8611617" y="4987310"/>
            <a:ext cx="365125" cy="365125"/>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961F05C-9F55-4F1C-44EB-A524A1F75D96}"/>
              </a:ext>
            </a:extLst>
          </p:cNvPr>
          <p:cNvSpPr/>
          <p:nvPr/>
        </p:nvSpPr>
        <p:spPr>
          <a:xfrm>
            <a:off x="5986925" y="4987311"/>
            <a:ext cx="365125" cy="365125"/>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A33DC77-2737-277E-29B8-D2A986C9B70B}"/>
              </a:ext>
            </a:extLst>
          </p:cNvPr>
          <p:cNvSpPr txBox="1"/>
          <p:nvPr/>
        </p:nvSpPr>
        <p:spPr>
          <a:xfrm>
            <a:off x="834064" y="4165966"/>
            <a:ext cx="401431" cy="865493"/>
          </a:xfrm>
          <a:prstGeom prst="rect">
            <a:avLst/>
          </a:prstGeom>
          <a:noFill/>
        </p:spPr>
        <p:txBody>
          <a:bodyPr wrap="square" rtlCol="0">
            <a:spAutoFit/>
          </a:bodyPr>
          <a:lstStyle/>
          <a:p>
            <a:pPr>
              <a:lnSpc>
                <a:spcPct val="114000"/>
              </a:lnSpc>
            </a:pPr>
            <a:r>
              <a:rPr lang="en-US" sz="4800" b="1" dirty="0">
                <a:solidFill>
                  <a:schemeClr val="bg1"/>
                </a:solidFill>
                <a:latin typeface="+mj-lt"/>
              </a:rPr>
              <a:t>1</a:t>
            </a:r>
          </a:p>
        </p:txBody>
      </p:sp>
      <p:sp>
        <p:nvSpPr>
          <p:cNvPr id="40" name="TextBox 39">
            <a:extLst>
              <a:ext uri="{FF2B5EF4-FFF2-40B4-BE49-F238E27FC236}">
                <a16:creationId xmlns:a16="http://schemas.microsoft.com/office/drawing/2014/main" id="{D5042C9F-978E-1C16-934C-BD3220EDF331}"/>
              </a:ext>
            </a:extLst>
          </p:cNvPr>
          <p:cNvSpPr txBox="1"/>
          <p:nvPr/>
        </p:nvSpPr>
        <p:spPr>
          <a:xfrm>
            <a:off x="3384804" y="4167518"/>
            <a:ext cx="401431" cy="865493"/>
          </a:xfrm>
          <a:prstGeom prst="rect">
            <a:avLst/>
          </a:prstGeom>
          <a:noFill/>
        </p:spPr>
        <p:txBody>
          <a:bodyPr wrap="square" rtlCol="0">
            <a:spAutoFit/>
          </a:bodyPr>
          <a:lstStyle/>
          <a:p>
            <a:pPr>
              <a:lnSpc>
                <a:spcPct val="114000"/>
              </a:lnSpc>
            </a:pPr>
            <a:r>
              <a:rPr lang="en-US" sz="4800" b="1" dirty="0">
                <a:solidFill>
                  <a:schemeClr val="bg1"/>
                </a:solidFill>
                <a:latin typeface="+mj-lt"/>
              </a:rPr>
              <a:t>2</a:t>
            </a:r>
          </a:p>
        </p:txBody>
      </p:sp>
      <p:sp>
        <p:nvSpPr>
          <p:cNvPr id="41" name="TextBox 40">
            <a:extLst>
              <a:ext uri="{FF2B5EF4-FFF2-40B4-BE49-F238E27FC236}">
                <a16:creationId xmlns:a16="http://schemas.microsoft.com/office/drawing/2014/main" id="{BCD6F3FD-37BD-A663-8893-7F59E73790AC}"/>
              </a:ext>
            </a:extLst>
          </p:cNvPr>
          <p:cNvSpPr txBox="1"/>
          <p:nvPr/>
        </p:nvSpPr>
        <p:spPr>
          <a:xfrm>
            <a:off x="5911542" y="4165965"/>
            <a:ext cx="401431" cy="865493"/>
          </a:xfrm>
          <a:prstGeom prst="rect">
            <a:avLst/>
          </a:prstGeom>
          <a:noFill/>
        </p:spPr>
        <p:txBody>
          <a:bodyPr wrap="square" rtlCol="0">
            <a:spAutoFit/>
          </a:bodyPr>
          <a:lstStyle/>
          <a:p>
            <a:pPr>
              <a:lnSpc>
                <a:spcPct val="114000"/>
              </a:lnSpc>
            </a:pPr>
            <a:r>
              <a:rPr lang="en-US" sz="4800" b="1" dirty="0">
                <a:solidFill>
                  <a:schemeClr val="bg1"/>
                </a:solidFill>
                <a:latin typeface="+mj-lt"/>
              </a:rPr>
              <a:t>3</a:t>
            </a:r>
          </a:p>
        </p:txBody>
      </p:sp>
      <p:sp>
        <p:nvSpPr>
          <p:cNvPr id="42" name="TextBox 41">
            <a:extLst>
              <a:ext uri="{FF2B5EF4-FFF2-40B4-BE49-F238E27FC236}">
                <a16:creationId xmlns:a16="http://schemas.microsoft.com/office/drawing/2014/main" id="{F7997B0A-0DA5-5134-BD57-F760A7B2AF08}"/>
              </a:ext>
            </a:extLst>
          </p:cNvPr>
          <p:cNvSpPr txBox="1"/>
          <p:nvPr/>
        </p:nvSpPr>
        <p:spPr>
          <a:xfrm>
            <a:off x="8518150" y="4165962"/>
            <a:ext cx="401431" cy="865493"/>
          </a:xfrm>
          <a:prstGeom prst="rect">
            <a:avLst/>
          </a:prstGeom>
          <a:noFill/>
        </p:spPr>
        <p:txBody>
          <a:bodyPr wrap="square" rtlCol="0">
            <a:spAutoFit/>
          </a:bodyPr>
          <a:lstStyle/>
          <a:p>
            <a:pPr>
              <a:lnSpc>
                <a:spcPct val="114000"/>
              </a:lnSpc>
            </a:pPr>
            <a:r>
              <a:rPr lang="en-US" sz="4800" b="1" dirty="0">
                <a:solidFill>
                  <a:schemeClr val="bg1"/>
                </a:solidFill>
                <a:latin typeface="+mj-lt"/>
              </a:rPr>
              <a:t>4</a:t>
            </a:r>
          </a:p>
        </p:txBody>
      </p:sp>
      <p:sp>
        <p:nvSpPr>
          <p:cNvPr id="43" name="TextBox 42">
            <a:extLst>
              <a:ext uri="{FF2B5EF4-FFF2-40B4-BE49-F238E27FC236}">
                <a16:creationId xmlns:a16="http://schemas.microsoft.com/office/drawing/2014/main" id="{82F8237A-EE2B-CAE1-7131-FA9DDC6A9D27}"/>
              </a:ext>
            </a:extLst>
          </p:cNvPr>
          <p:cNvSpPr txBox="1"/>
          <p:nvPr/>
        </p:nvSpPr>
        <p:spPr>
          <a:xfrm>
            <a:off x="11124758" y="4165961"/>
            <a:ext cx="401431" cy="865493"/>
          </a:xfrm>
          <a:prstGeom prst="rect">
            <a:avLst/>
          </a:prstGeom>
          <a:noFill/>
        </p:spPr>
        <p:txBody>
          <a:bodyPr wrap="square" rtlCol="0">
            <a:spAutoFit/>
          </a:bodyPr>
          <a:lstStyle/>
          <a:p>
            <a:pPr>
              <a:lnSpc>
                <a:spcPct val="114000"/>
              </a:lnSpc>
            </a:pPr>
            <a:r>
              <a:rPr lang="en-US" sz="4800" b="1" dirty="0">
                <a:solidFill>
                  <a:schemeClr val="bg1"/>
                </a:solidFill>
                <a:latin typeface="+mj-lt"/>
              </a:rPr>
              <a:t>5</a:t>
            </a:r>
          </a:p>
        </p:txBody>
      </p:sp>
      <p:cxnSp>
        <p:nvCxnSpPr>
          <p:cNvPr id="45" name="Straight Arrow Connector 44">
            <a:extLst>
              <a:ext uri="{FF2B5EF4-FFF2-40B4-BE49-F238E27FC236}">
                <a16:creationId xmlns:a16="http://schemas.microsoft.com/office/drawing/2014/main" id="{34C5284B-5B98-44B6-CEAA-A9E16820B92F}"/>
              </a:ext>
            </a:extLst>
          </p:cNvPr>
          <p:cNvCxnSpPr>
            <a:cxnSpLocks/>
          </p:cNvCxnSpPr>
          <p:nvPr/>
        </p:nvCxnSpPr>
        <p:spPr>
          <a:xfrm>
            <a:off x="1034779" y="5531346"/>
            <a:ext cx="10421875" cy="0"/>
          </a:xfrm>
          <a:prstGeom prst="straightConnector1">
            <a:avLst/>
          </a:prstGeom>
          <a:ln>
            <a:headEnd type="triangle" w="med" len="med"/>
            <a:tailEnd type="triangle" w="med" len="med"/>
          </a:ln>
        </p:spPr>
        <p:style>
          <a:lnRef idx="1">
            <a:schemeClr val="accent5"/>
          </a:lnRef>
          <a:fillRef idx="0">
            <a:schemeClr val="accent5"/>
          </a:fillRef>
          <a:effectRef idx="0">
            <a:schemeClr val="accent5"/>
          </a:effectRef>
          <a:fontRef idx="minor">
            <a:schemeClr val="tx1"/>
          </a:fontRef>
        </p:style>
      </p:cxnSp>
      <p:sp>
        <p:nvSpPr>
          <p:cNvPr id="46" name="Text Placeholder 5">
            <a:extLst>
              <a:ext uri="{FF2B5EF4-FFF2-40B4-BE49-F238E27FC236}">
                <a16:creationId xmlns:a16="http://schemas.microsoft.com/office/drawing/2014/main" id="{6032BF00-CAC8-F85E-E0B7-F1BBF77A5652}"/>
              </a:ext>
            </a:extLst>
          </p:cNvPr>
          <p:cNvSpPr txBox="1">
            <a:spLocks/>
          </p:cNvSpPr>
          <p:nvPr/>
        </p:nvSpPr>
        <p:spPr>
          <a:xfrm>
            <a:off x="9351489" y="5552105"/>
            <a:ext cx="2357652" cy="475147"/>
          </a:xfrm>
          <a:prstGeom prst="rect">
            <a:avLst/>
          </a:prstGeom>
        </p:spPr>
        <p:txBody>
          <a:bodyPr/>
          <a:lstStyle>
            <a:lvl1pPr marL="0" indent="0" algn="ctr" defTabSz="914400" rtl="0" eaLnBrk="1" latinLnBrk="0" hangingPunct="1">
              <a:lnSpc>
                <a:spcPct val="125000"/>
              </a:lnSpc>
              <a:spcBef>
                <a:spcPts val="0"/>
              </a:spcBef>
              <a:buFont typeface="Arial" panose="020B0604020202020204" pitchFamily="34" charset="0"/>
              <a:buNone/>
              <a:defRPr sz="1200" b="0" i="0" kern="1200" cap="none" spc="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Strong evidence base and/or highly effective</a:t>
            </a:r>
          </a:p>
        </p:txBody>
      </p:sp>
      <p:sp>
        <p:nvSpPr>
          <p:cNvPr id="48" name="Text Placeholder 5">
            <a:extLst>
              <a:ext uri="{FF2B5EF4-FFF2-40B4-BE49-F238E27FC236}">
                <a16:creationId xmlns:a16="http://schemas.microsoft.com/office/drawing/2014/main" id="{B4EE51EF-F03B-381D-23DA-1D0AECAC750F}"/>
              </a:ext>
            </a:extLst>
          </p:cNvPr>
          <p:cNvSpPr txBox="1">
            <a:spLocks/>
          </p:cNvSpPr>
          <p:nvPr/>
        </p:nvSpPr>
        <p:spPr>
          <a:xfrm>
            <a:off x="775580" y="5573617"/>
            <a:ext cx="2357652" cy="475147"/>
          </a:xfrm>
          <a:prstGeom prst="rect">
            <a:avLst/>
          </a:prstGeom>
        </p:spPr>
        <p:txBody>
          <a:bodyPr/>
          <a:lstStyle>
            <a:lvl1pPr marL="0" indent="0" algn="ctr" defTabSz="914400" rtl="0" eaLnBrk="1" latinLnBrk="0" hangingPunct="1">
              <a:lnSpc>
                <a:spcPct val="125000"/>
              </a:lnSpc>
              <a:spcBef>
                <a:spcPts val="0"/>
              </a:spcBef>
              <a:buFont typeface="Arial" panose="020B0604020202020204" pitchFamily="34" charset="0"/>
              <a:buNone/>
              <a:defRPr sz="1200" b="0" i="0" kern="1200" cap="none" spc="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Limited evidence base and/or less effective</a:t>
            </a:r>
          </a:p>
        </p:txBody>
      </p:sp>
    </p:spTree>
    <p:extLst>
      <p:ext uri="{BB962C8B-B14F-4D97-AF65-F5344CB8AC3E}">
        <p14:creationId xmlns:p14="http://schemas.microsoft.com/office/powerpoint/2010/main" val="56771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FECB2D-3768-F2A3-E4A7-5F390BA1F222}"/>
              </a:ext>
            </a:extLst>
          </p:cNvPr>
          <p:cNvSpPr/>
          <p:nvPr/>
        </p:nvSpPr>
        <p:spPr>
          <a:xfrm>
            <a:off x="0" y="0"/>
            <a:ext cx="12192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50">
            <a:extLst>
              <a:ext uri="{FF2B5EF4-FFF2-40B4-BE49-F238E27FC236}">
                <a16:creationId xmlns:a16="http://schemas.microsoft.com/office/drawing/2014/main" id="{321B8428-BD78-4FC4-BEAE-596AB2DC5733}"/>
              </a:ext>
            </a:extLst>
          </p:cNvPr>
          <p:cNvSpPr>
            <a:spLocks noGrp="1"/>
          </p:cNvSpPr>
          <p:nvPr>
            <p:ph type="title"/>
          </p:nvPr>
        </p:nvSpPr>
        <p:spPr>
          <a:xfrm>
            <a:off x="4039057" y="299853"/>
            <a:ext cx="4113886" cy="576447"/>
          </a:xfrm>
        </p:spPr>
        <p:txBody>
          <a:bodyPr/>
          <a:lstStyle/>
          <a:p>
            <a:r>
              <a:rPr lang="en-US" noProof="0" dirty="0">
                <a:solidFill>
                  <a:schemeClr val="tx1"/>
                </a:solidFill>
              </a:rPr>
              <a:t>Weighting domains</a:t>
            </a:r>
            <a:endParaRPr lang="en-US" dirty="0">
              <a:solidFill>
                <a:schemeClr val="tx1"/>
              </a:solidFill>
            </a:endParaRPr>
          </a:p>
        </p:txBody>
      </p:sp>
      <p:sp>
        <p:nvSpPr>
          <p:cNvPr id="4" name="Slide Number Placeholder 3">
            <a:extLst>
              <a:ext uri="{FF2B5EF4-FFF2-40B4-BE49-F238E27FC236}">
                <a16:creationId xmlns:a16="http://schemas.microsoft.com/office/drawing/2014/main" id="{6ED9FEDE-21F6-49AC-9079-4A0E154FFF0A}"/>
              </a:ext>
            </a:extLst>
          </p:cNvPr>
          <p:cNvSpPr>
            <a:spLocks noGrp="1"/>
          </p:cNvSpPr>
          <p:nvPr>
            <p:ph type="sldNum" sz="quarter" idx="12"/>
          </p:nvPr>
        </p:nvSpPr>
        <p:spPr/>
        <p:txBody>
          <a:bodyPr/>
          <a:lstStyle/>
          <a:p>
            <a:fld id="{7A9E80BB-C0DF-4F1B-8821-E3FD53412EFF}" type="slidenum">
              <a:rPr lang="en-US" smtClean="0">
                <a:solidFill>
                  <a:schemeClr val="tx1"/>
                </a:solidFill>
              </a:rPr>
              <a:pPr/>
              <a:t>9</a:t>
            </a:fld>
            <a:endParaRPr lang="en-US" dirty="0">
              <a:solidFill>
                <a:schemeClr val="tx1"/>
              </a:solidFill>
            </a:endParaRPr>
          </a:p>
        </p:txBody>
      </p:sp>
      <p:sp>
        <p:nvSpPr>
          <p:cNvPr id="2" name="Date Placeholder 1">
            <a:extLst>
              <a:ext uri="{FF2B5EF4-FFF2-40B4-BE49-F238E27FC236}">
                <a16:creationId xmlns:a16="http://schemas.microsoft.com/office/drawing/2014/main" id="{BEE64BC5-3EE9-44BC-B171-EB09E80F2477}"/>
              </a:ext>
            </a:extLst>
          </p:cNvPr>
          <p:cNvSpPr>
            <a:spLocks noGrp="1"/>
          </p:cNvSpPr>
          <p:nvPr>
            <p:ph type="dt" sz="half" idx="10"/>
          </p:nvPr>
        </p:nvSpPr>
        <p:spPr/>
        <p:txBody>
          <a:bodyPr/>
          <a:lstStyle/>
          <a:p>
            <a:r>
              <a:rPr lang="en-US" dirty="0">
                <a:solidFill>
                  <a:schemeClr val="tx1"/>
                </a:solidFill>
              </a:rPr>
              <a:t>2022</a:t>
            </a:r>
          </a:p>
        </p:txBody>
      </p:sp>
      <p:graphicFrame>
        <p:nvGraphicFramePr>
          <p:cNvPr id="27" name="Diagram 26">
            <a:extLst>
              <a:ext uri="{FF2B5EF4-FFF2-40B4-BE49-F238E27FC236}">
                <a16:creationId xmlns:a16="http://schemas.microsoft.com/office/drawing/2014/main" id="{09C94999-3F0F-09F0-0E20-A77598716066}"/>
              </a:ext>
            </a:extLst>
          </p:cNvPr>
          <p:cNvGraphicFramePr/>
          <p:nvPr>
            <p:extLst>
              <p:ext uri="{D42A27DB-BD31-4B8C-83A1-F6EECF244321}">
                <p14:modId xmlns:p14="http://schemas.microsoft.com/office/powerpoint/2010/main" val="3975811672"/>
              </p:ext>
            </p:extLst>
          </p:nvPr>
        </p:nvGraphicFramePr>
        <p:xfrm>
          <a:off x="4984112" y="1176152"/>
          <a:ext cx="5606578" cy="5043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9C0D3A4B-4FD8-468B-51D6-C39F07D00086}"/>
              </a:ext>
            </a:extLst>
          </p:cNvPr>
          <p:cNvSpPr txBox="1"/>
          <p:nvPr/>
        </p:nvSpPr>
        <p:spPr>
          <a:xfrm>
            <a:off x="10943507" y="1310668"/>
            <a:ext cx="895676" cy="4774640"/>
          </a:xfrm>
          <a:prstGeom prst="rect">
            <a:avLst/>
          </a:prstGeom>
          <a:noFill/>
        </p:spPr>
        <p:txBody>
          <a:bodyPr wrap="square" rtlCol="0">
            <a:spAutoFit/>
          </a:bodyPr>
          <a:lstStyle/>
          <a:p>
            <a:pPr>
              <a:lnSpc>
                <a:spcPct val="114000"/>
              </a:lnSpc>
              <a:spcAft>
                <a:spcPts val="2400"/>
              </a:spcAft>
            </a:pPr>
            <a:r>
              <a:rPr lang="en-US" sz="4000" b="1" dirty="0">
                <a:latin typeface="+mj-lt"/>
              </a:rPr>
              <a:t>30</a:t>
            </a:r>
          </a:p>
          <a:p>
            <a:pPr>
              <a:lnSpc>
                <a:spcPct val="114000"/>
              </a:lnSpc>
              <a:spcAft>
                <a:spcPts val="2400"/>
              </a:spcAft>
            </a:pPr>
            <a:r>
              <a:rPr lang="en-US" sz="4000" b="1" dirty="0">
                <a:latin typeface="+mj-lt"/>
              </a:rPr>
              <a:t>25</a:t>
            </a:r>
          </a:p>
          <a:p>
            <a:pPr>
              <a:lnSpc>
                <a:spcPct val="114000"/>
              </a:lnSpc>
              <a:spcAft>
                <a:spcPts val="2400"/>
              </a:spcAft>
            </a:pPr>
            <a:r>
              <a:rPr lang="en-US" sz="4000" b="1" dirty="0">
                <a:latin typeface="+mj-lt"/>
              </a:rPr>
              <a:t>20</a:t>
            </a:r>
          </a:p>
          <a:p>
            <a:pPr>
              <a:lnSpc>
                <a:spcPct val="114000"/>
              </a:lnSpc>
              <a:spcAft>
                <a:spcPts val="2400"/>
              </a:spcAft>
            </a:pPr>
            <a:r>
              <a:rPr lang="en-US" sz="4000" b="1" dirty="0">
                <a:latin typeface="+mj-lt"/>
              </a:rPr>
              <a:t>15</a:t>
            </a:r>
          </a:p>
          <a:p>
            <a:pPr>
              <a:lnSpc>
                <a:spcPct val="114000"/>
              </a:lnSpc>
              <a:spcAft>
                <a:spcPts val="2400"/>
              </a:spcAft>
            </a:pPr>
            <a:r>
              <a:rPr lang="en-US" sz="4000" b="1" dirty="0">
                <a:latin typeface="+mj-lt"/>
              </a:rPr>
              <a:t>10</a:t>
            </a:r>
          </a:p>
        </p:txBody>
      </p:sp>
      <p:sp>
        <p:nvSpPr>
          <p:cNvPr id="33" name="Title 50">
            <a:extLst>
              <a:ext uri="{FF2B5EF4-FFF2-40B4-BE49-F238E27FC236}">
                <a16:creationId xmlns:a16="http://schemas.microsoft.com/office/drawing/2014/main" id="{270D9811-4B4C-E499-5915-3797D85523DF}"/>
              </a:ext>
            </a:extLst>
          </p:cNvPr>
          <p:cNvSpPr txBox="1">
            <a:spLocks/>
          </p:cNvSpPr>
          <p:nvPr/>
        </p:nvSpPr>
        <p:spPr>
          <a:xfrm>
            <a:off x="10666890" y="703341"/>
            <a:ext cx="1289783" cy="576447"/>
          </a:xfrm>
          <a:prstGeom prst="rect">
            <a:avLst/>
          </a:prstGeom>
        </p:spPr>
        <p:txBody>
          <a:bodyPr/>
          <a:lstStyle>
            <a:lvl1pPr algn="ctr" defTabSz="914400" rtl="0" eaLnBrk="1" latinLnBrk="0" hangingPunct="1">
              <a:lnSpc>
                <a:spcPct val="90000"/>
              </a:lnSpc>
              <a:spcBef>
                <a:spcPct val="0"/>
              </a:spcBef>
              <a:buNone/>
              <a:defRPr sz="3200" kern="1200" cap="all" spc="200" baseline="0">
                <a:solidFill>
                  <a:schemeClr val="bg1"/>
                </a:solidFill>
                <a:latin typeface="+mj-lt"/>
                <a:ea typeface="+mj-ea"/>
                <a:cs typeface="+mj-cs"/>
              </a:defRPr>
            </a:lvl1pPr>
          </a:lstStyle>
          <a:p>
            <a:r>
              <a:rPr lang="en-US" sz="4000" b="1" dirty="0" err="1">
                <a:solidFill>
                  <a:schemeClr val="tx1"/>
                </a:solidFill>
              </a:rPr>
              <a:t>pTS</a:t>
            </a:r>
            <a:endParaRPr lang="en-US" sz="4000" b="1" dirty="0">
              <a:solidFill>
                <a:schemeClr val="tx1"/>
              </a:solidFill>
            </a:endParaRPr>
          </a:p>
        </p:txBody>
      </p:sp>
      <p:sp>
        <p:nvSpPr>
          <p:cNvPr id="34" name="TextBox 33">
            <a:extLst>
              <a:ext uri="{FF2B5EF4-FFF2-40B4-BE49-F238E27FC236}">
                <a16:creationId xmlns:a16="http://schemas.microsoft.com/office/drawing/2014/main" id="{73FCB953-F9F2-46F5-F064-6DDC18BBEC0A}"/>
              </a:ext>
            </a:extLst>
          </p:cNvPr>
          <p:cNvSpPr txBox="1"/>
          <p:nvPr/>
        </p:nvSpPr>
        <p:spPr>
          <a:xfrm>
            <a:off x="543093" y="1449822"/>
            <a:ext cx="4287987" cy="4158511"/>
          </a:xfrm>
          <a:prstGeom prst="rect">
            <a:avLst/>
          </a:prstGeom>
          <a:noFill/>
        </p:spPr>
        <p:txBody>
          <a:bodyPr wrap="square" rtlCol="0">
            <a:spAutoFit/>
          </a:bodyPr>
          <a:lstStyle/>
          <a:p>
            <a:pPr marL="342900" indent="-342900">
              <a:lnSpc>
                <a:spcPct val="114000"/>
              </a:lnSpc>
              <a:spcAft>
                <a:spcPts val="1200"/>
              </a:spcAft>
              <a:buFont typeface="Arial" panose="020B0604020202020204" pitchFamily="34" charset="0"/>
              <a:buChar char="•"/>
            </a:pPr>
            <a:r>
              <a:rPr lang="en-US" sz="2400" dirty="0"/>
              <a:t>Each domain also has a weight.</a:t>
            </a:r>
          </a:p>
          <a:p>
            <a:pPr marL="342900" indent="-342900">
              <a:lnSpc>
                <a:spcPct val="114000"/>
              </a:lnSpc>
              <a:spcAft>
                <a:spcPts val="1200"/>
              </a:spcAft>
              <a:buFont typeface="Arial" panose="020B0604020202020204" pitchFamily="34" charset="0"/>
              <a:buChar char="•"/>
            </a:pPr>
            <a:r>
              <a:rPr lang="en-US" sz="2400" dirty="0"/>
              <a:t>These weights also correspond to the breadth of the literature and evidence of effectiveness.</a:t>
            </a:r>
          </a:p>
          <a:p>
            <a:pPr marL="342900" indent="-342900">
              <a:lnSpc>
                <a:spcPct val="114000"/>
              </a:lnSpc>
              <a:spcAft>
                <a:spcPts val="1200"/>
              </a:spcAft>
              <a:buFont typeface="Arial" panose="020B0604020202020204" pitchFamily="34" charset="0"/>
              <a:buChar char="•"/>
            </a:pPr>
            <a:r>
              <a:rPr lang="en-US" sz="2400" dirty="0"/>
              <a:t>Domain weights factor into the calculation of the composite indicators.</a:t>
            </a:r>
          </a:p>
        </p:txBody>
      </p:sp>
    </p:spTree>
    <p:extLst>
      <p:ext uri="{BB962C8B-B14F-4D97-AF65-F5344CB8AC3E}">
        <p14:creationId xmlns:p14="http://schemas.microsoft.com/office/powerpoint/2010/main" val="495533624"/>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44546A"/>
      </a:dk2>
      <a:lt2>
        <a:srgbClr val="E7E6E6"/>
      </a:lt2>
      <a:accent1>
        <a:srgbClr val="555973"/>
      </a:accent1>
      <a:accent2>
        <a:srgbClr val="8189A2"/>
      </a:accent2>
      <a:accent3>
        <a:srgbClr val="BB9569"/>
      </a:accent3>
      <a:accent4>
        <a:srgbClr val="A25526"/>
      </a:accent4>
      <a:accent5>
        <a:srgbClr val="EEECE0"/>
      </a:accent5>
      <a:accent6>
        <a:srgbClr val="592A0E"/>
      </a:accent6>
      <a:hlink>
        <a:srgbClr val="0563C1"/>
      </a:hlink>
      <a:folHlink>
        <a:srgbClr val="954F72"/>
      </a:folHlink>
    </a:clrScheme>
    <a:fontScheme name="Custom 27">
      <a:majorFont>
        <a:latin typeface="Franklin Gothic Demi Cond"/>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 Presentation_TM16411254_Win32_JC_SL_v3.potx" id="{A49F532D-B704-4DFF-BADB-F4289203C174}" vid="{D1827142-D2F0-440A-808F-EAD0984C5F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6AFC83-AE02-40B8-BC2C-6B2B881062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621FE4-3184-49E6-95AD-A045530002EF}">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0F98B39-7EBA-4823-84A5-26F47879986F}">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{A1FAA2D1-1648-4572-B9EC-9BF731F049F3}tf16411254_win32</Template>
  <TotalTime>5636</TotalTime>
  <Words>1152</Words>
  <Application>Microsoft Office PowerPoint</Application>
  <PresentationFormat>Widescreen</PresentationFormat>
  <Paragraphs>288</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Franklin Gothic Demi Cond</vt:lpstr>
      <vt:lpstr>Segoe UI Light</vt:lpstr>
      <vt:lpstr>Times New Roman</vt:lpstr>
      <vt:lpstr>Univers Light</vt:lpstr>
      <vt:lpstr>Office Theme</vt:lpstr>
      <vt:lpstr>SAFER Monitoring System: Development, draft indicators &amp; next steps</vt:lpstr>
      <vt:lpstr>SAFER INDICATORS project</vt:lpstr>
      <vt:lpstr>Process to develop the safer monitoring system</vt:lpstr>
      <vt:lpstr>indicators, DIMENSIONS, AND DOMAINS</vt:lpstr>
      <vt:lpstr>EXAMPLE OF indicators, DIMENSIONS, AND DOMAINS</vt:lpstr>
      <vt:lpstr>Types of indicators</vt:lpstr>
      <vt:lpstr>SAFER INDICATORS</vt:lpstr>
      <vt:lpstr>Weighting indicators</vt:lpstr>
      <vt:lpstr>Weighting domains</vt:lpstr>
      <vt:lpstr>Summary &amp; COMPOSITE indicators</vt:lpstr>
      <vt:lpstr>Domain-specific composite indicators</vt:lpstr>
      <vt:lpstr>HIGH-LEVEL view of the safer monitoring system</vt:lpstr>
      <vt:lpstr>Example OF METADATA FOR AN indicator: Alcohol excise tax as the percent of the retail price of the most consumed alcoholic beverage  </vt:lpstr>
      <vt:lpstr>NEXT STEPS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GLOBAL PROGRESS IN ALCOHOL POLICY</dc:title>
  <dc:creator>Trangenstein, Pamela J</dc:creator>
  <cp:lastModifiedBy>prudence Aturinde</cp:lastModifiedBy>
  <cp:revision>16</cp:revision>
  <dcterms:created xsi:type="dcterms:W3CDTF">2022-09-12T17:05:04Z</dcterms:created>
  <dcterms:modified xsi:type="dcterms:W3CDTF">2022-11-22T12:19:31Z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